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62" r:id="rId4"/>
    <p:sldId id="264" r:id="rId5"/>
    <p:sldId id="272" r:id="rId6"/>
    <p:sldId id="260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B67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AF66-A167-42B0-9866-13B09069ABD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850B-7CB8-43EE-BA08-9A06C502B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ader.school619.ru/mod/assign/view.php?id=806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3AF0-0E0C-4A42-A591-18B0F23D3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Длина. Площадь. Объём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F9ADA8-64DE-48FC-83BD-F4B79650F483}"/>
              </a:ext>
            </a:extLst>
          </p:cNvPr>
          <p:cNvGrpSpPr/>
          <p:nvPr/>
        </p:nvGrpSpPr>
        <p:grpSpPr>
          <a:xfrm>
            <a:off x="6134209" y="4475402"/>
            <a:ext cx="1513362" cy="1368152"/>
            <a:chOff x="2987824" y="3645024"/>
            <a:chExt cx="1080000" cy="1080000"/>
          </a:xfrm>
        </p:grpSpPr>
        <p:sp>
          <p:nvSpPr>
            <p:cNvPr id="5" name="Куб 4">
              <a:extLst>
                <a:ext uri="{FF2B5EF4-FFF2-40B4-BE49-F238E27FC236}">
                  <a16:creationId xmlns:a16="http://schemas.microsoft.com/office/drawing/2014/main" id="{4C933017-863D-4632-B73F-0FD92A1C693F}"/>
                </a:ext>
              </a:extLst>
            </p:cNvPr>
            <p:cNvSpPr/>
            <p:nvPr/>
          </p:nvSpPr>
          <p:spPr>
            <a:xfrm>
              <a:off x="2987824" y="3645024"/>
              <a:ext cx="1080000" cy="1080000"/>
            </a:xfrm>
            <a:prstGeom prst="cube">
              <a:avLst>
                <a:gd name="adj" fmla="val 28195"/>
              </a:avLst>
            </a:prstGeom>
            <a:solidFill>
              <a:srgbClr val="83EB67">
                <a:alpha val="52941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Куб 5">
              <a:extLst>
                <a:ext uri="{FF2B5EF4-FFF2-40B4-BE49-F238E27FC236}">
                  <a16:creationId xmlns:a16="http://schemas.microsoft.com/office/drawing/2014/main" id="{E1DA2548-F6D3-4ECD-939D-E058845ADCFC}"/>
                </a:ext>
              </a:extLst>
            </p:cNvPr>
            <p:cNvSpPr/>
            <p:nvPr/>
          </p:nvSpPr>
          <p:spPr>
            <a:xfrm rot="10800000">
              <a:off x="2987824" y="3645024"/>
              <a:ext cx="1080000" cy="1080000"/>
            </a:xfrm>
            <a:prstGeom prst="cube">
              <a:avLst>
                <a:gd name="adj" fmla="val 28195"/>
              </a:avLst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13A1E5-9213-4D9D-9D22-FC07F1017B93}"/>
              </a:ext>
            </a:extLst>
          </p:cNvPr>
          <p:cNvSpPr/>
          <p:nvPr/>
        </p:nvSpPr>
        <p:spPr>
          <a:xfrm>
            <a:off x="3877021" y="4403554"/>
            <a:ext cx="1440000" cy="1440000"/>
          </a:xfrm>
          <a:prstGeom prst="rect">
            <a:avLst/>
          </a:prstGeom>
          <a:solidFill>
            <a:srgbClr val="83EB67">
              <a:alpha val="52941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AD2F30-784D-46A9-BB4C-214185706F87}"/>
              </a:ext>
            </a:extLst>
          </p:cNvPr>
          <p:cNvCxnSpPr/>
          <p:nvPr/>
        </p:nvCxnSpPr>
        <p:spPr>
          <a:xfrm>
            <a:off x="1691680" y="5843554"/>
            <a:ext cx="1368152" cy="0"/>
          </a:xfrm>
          <a:prstGeom prst="line">
            <a:avLst/>
          </a:prstGeom>
          <a:solidFill>
            <a:srgbClr val="83EB67">
              <a:alpha val="52941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6073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7BD10A-283A-4213-9E43-C779D4BD6E8C}"/>
              </a:ext>
            </a:extLst>
          </p:cNvPr>
          <p:cNvGrpSpPr/>
          <p:nvPr/>
        </p:nvGrpSpPr>
        <p:grpSpPr>
          <a:xfrm>
            <a:off x="-18472" y="-36620"/>
            <a:ext cx="1638144" cy="479813"/>
            <a:chOff x="-18472" y="-36620"/>
            <a:chExt cx="1638144" cy="479813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49135906-EBCB-43C8-BFCA-C53429B94FC2}"/>
                </a:ext>
              </a:extLst>
            </p:cNvPr>
            <p:cNvSpPr/>
            <p:nvPr/>
          </p:nvSpPr>
          <p:spPr>
            <a:xfrm>
              <a:off x="-18472" y="-18472"/>
              <a:ext cx="1638144" cy="461665"/>
            </a:xfrm>
            <a:prstGeom prst="round2DiagRect">
              <a:avLst/>
            </a:prstGeom>
            <a:solidFill>
              <a:srgbClr val="B3E9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60D162-963F-497A-9F9B-3BEB6875BDC9}"/>
                </a:ext>
              </a:extLst>
            </p:cNvPr>
            <p:cNvSpPr txBox="1"/>
            <p:nvPr/>
          </p:nvSpPr>
          <p:spPr>
            <a:xfrm>
              <a:off x="0" y="-36620"/>
              <a:ext cx="1547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</a:rPr>
                <a:t>Задание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3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601598-7E88-4D90-A951-70CC6B9AB141}"/>
              </a:ext>
            </a:extLst>
          </p:cNvPr>
          <p:cNvGrpSpPr/>
          <p:nvPr/>
        </p:nvGrpSpPr>
        <p:grpSpPr>
          <a:xfrm>
            <a:off x="4175797" y="3522581"/>
            <a:ext cx="4320000" cy="2880000"/>
            <a:chOff x="4175797" y="3522581"/>
            <a:chExt cx="4320000" cy="288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175797" y="3522581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95797" y="352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175797" y="424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95797" y="424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15797" y="352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35797" y="352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15797" y="424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35797" y="424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75797" y="496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895797" y="496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75797" y="568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95797" y="568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15797" y="496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35797" y="496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15797" y="568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335797" y="568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55797" y="352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55797" y="424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055797" y="496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055797" y="5682581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775797" y="352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775797" y="424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75797" y="496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775797" y="5682581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лилиния 2"/>
          <p:cNvSpPr/>
          <p:nvPr/>
        </p:nvSpPr>
        <p:spPr>
          <a:xfrm>
            <a:off x="4275912" y="3651975"/>
            <a:ext cx="4032448" cy="2621212"/>
          </a:xfrm>
          <a:custGeom>
            <a:avLst/>
            <a:gdLst>
              <a:gd name="connsiteX0" fmla="*/ 502639 w 5519657"/>
              <a:gd name="connsiteY0" fmla="*/ 329293 h 2970940"/>
              <a:gd name="connsiteX1" fmla="*/ 32739 w 5519657"/>
              <a:gd name="connsiteY1" fmla="*/ 2780393 h 2970940"/>
              <a:gd name="connsiteX2" fmla="*/ 1518639 w 5519657"/>
              <a:gd name="connsiteY2" fmla="*/ 2704193 h 2970940"/>
              <a:gd name="connsiteX3" fmla="*/ 2128239 w 5519657"/>
              <a:gd name="connsiteY3" fmla="*/ 1865993 h 2970940"/>
              <a:gd name="connsiteX4" fmla="*/ 3982439 w 5519657"/>
              <a:gd name="connsiteY4" fmla="*/ 1129393 h 2970940"/>
              <a:gd name="connsiteX5" fmla="*/ 4630139 w 5519657"/>
              <a:gd name="connsiteY5" fmla="*/ 1815193 h 2970940"/>
              <a:gd name="connsiteX6" fmla="*/ 4985739 w 5519657"/>
              <a:gd name="connsiteY6" fmla="*/ 2742293 h 2970940"/>
              <a:gd name="connsiteX7" fmla="*/ 5519139 w 5519657"/>
              <a:gd name="connsiteY7" fmla="*/ 1142093 h 2970940"/>
              <a:gd name="connsiteX8" fmla="*/ 4884139 w 5519657"/>
              <a:gd name="connsiteY8" fmla="*/ 265793 h 2970940"/>
              <a:gd name="connsiteX9" fmla="*/ 2928339 w 5519657"/>
              <a:gd name="connsiteY9" fmla="*/ 24493 h 2970940"/>
              <a:gd name="connsiteX10" fmla="*/ 1404339 w 5519657"/>
              <a:gd name="connsiteY10" fmla="*/ 761093 h 2970940"/>
              <a:gd name="connsiteX11" fmla="*/ 642339 w 5519657"/>
              <a:gd name="connsiteY11" fmla="*/ 316593 h 2970940"/>
              <a:gd name="connsiteX12" fmla="*/ 502639 w 5519657"/>
              <a:gd name="connsiteY12" fmla="*/ 329293 h 2970940"/>
              <a:gd name="connsiteX0" fmla="*/ 504410 w 5521428"/>
              <a:gd name="connsiteY0" fmla="*/ 441568 h 3083215"/>
              <a:gd name="connsiteX1" fmla="*/ 34510 w 5521428"/>
              <a:gd name="connsiteY1" fmla="*/ 2892668 h 3083215"/>
              <a:gd name="connsiteX2" fmla="*/ 1520410 w 5521428"/>
              <a:gd name="connsiteY2" fmla="*/ 2816468 h 3083215"/>
              <a:gd name="connsiteX3" fmla="*/ 2130010 w 5521428"/>
              <a:gd name="connsiteY3" fmla="*/ 1978268 h 3083215"/>
              <a:gd name="connsiteX4" fmla="*/ 3984210 w 5521428"/>
              <a:gd name="connsiteY4" fmla="*/ 1241668 h 3083215"/>
              <a:gd name="connsiteX5" fmla="*/ 4631910 w 5521428"/>
              <a:gd name="connsiteY5" fmla="*/ 1927468 h 3083215"/>
              <a:gd name="connsiteX6" fmla="*/ 4987510 w 5521428"/>
              <a:gd name="connsiteY6" fmla="*/ 2854568 h 3083215"/>
              <a:gd name="connsiteX7" fmla="*/ 5520910 w 5521428"/>
              <a:gd name="connsiteY7" fmla="*/ 1254368 h 3083215"/>
              <a:gd name="connsiteX8" fmla="*/ 4885910 w 5521428"/>
              <a:gd name="connsiteY8" fmla="*/ 378068 h 3083215"/>
              <a:gd name="connsiteX9" fmla="*/ 2930110 w 5521428"/>
              <a:gd name="connsiteY9" fmla="*/ 136768 h 3083215"/>
              <a:gd name="connsiteX10" fmla="*/ 1406110 w 5521428"/>
              <a:gd name="connsiteY10" fmla="*/ 873368 h 3083215"/>
              <a:gd name="connsiteX11" fmla="*/ 860010 w 5521428"/>
              <a:gd name="connsiteY11" fmla="*/ 35168 h 3083215"/>
              <a:gd name="connsiteX12" fmla="*/ 504410 w 5521428"/>
              <a:gd name="connsiteY12" fmla="*/ 441568 h 3083215"/>
              <a:gd name="connsiteX0" fmla="*/ 44615 w 5899833"/>
              <a:gd name="connsiteY0" fmla="*/ 1728661 h 2965869"/>
              <a:gd name="connsiteX1" fmla="*/ 412915 w 5899833"/>
              <a:gd name="connsiteY1" fmla="*/ 2871661 h 2965869"/>
              <a:gd name="connsiteX2" fmla="*/ 1898815 w 5899833"/>
              <a:gd name="connsiteY2" fmla="*/ 2795461 h 2965869"/>
              <a:gd name="connsiteX3" fmla="*/ 2508415 w 5899833"/>
              <a:gd name="connsiteY3" fmla="*/ 1957261 h 2965869"/>
              <a:gd name="connsiteX4" fmla="*/ 4362615 w 5899833"/>
              <a:gd name="connsiteY4" fmla="*/ 1220661 h 2965869"/>
              <a:gd name="connsiteX5" fmla="*/ 5010315 w 5899833"/>
              <a:gd name="connsiteY5" fmla="*/ 1906461 h 2965869"/>
              <a:gd name="connsiteX6" fmla="*/ 5365915 w 5899833"/>
              <a:gd name="connsiteY6" fmla="*/ 2833561 h 2965869"/>
              <a:gd name="connsiteX7" fmla="*/ 5899315 w 5899833"/>
              <a:gd name="connsiteY7" fmla="*/ 1233361 h 2965869"/>
              <a:gd name="connsiteX8" fmla="*/ 5264315 w 5899833"/>
              <a:gd name="connsiteY8" fmla="*/ 357061 h 2965869"/>
              <a:gd name="connsiteX9" fmla="*/ 3308515 w 5899833"/>
              <a:gd name="connsiteY9" fmla="*/ 115761 h 2965869"/>
              <a:gd name="connsiteX10" fmla="*/ 1784515 w 5899833"/>
              <a:gd name="connsiteY10" fmla="*/ 852361 h 2965869"/>
              <a:gd name="connsiteX11" fmla="*/ 1238415 w 5899833"/>
              <a:gd name="connsiteY11" fmla="*/ 14161 h 2965869"/>
              <a:gd name="connsiteX12" fmla="*/ 44615 w 5899833"/>
              <a:gd name="connsiteY12" fmla="*/ 1728661 h 2965869"/>
              <a:gd name="connsiteX0" fmla="*/ 44615 w 5899833"/>
              <a:gd name="connsiteY0" fmla="*/ 1805201 h 3042409"/>
              <a:gd name="connsiteX1" fmla="*/ 412915 w 5899833"/>
              <a:gd name="connsiteY1" fmla="*/ 2948201 h 3042409"/>
              <a:gd name="connsiteX2" fmla="*/ 1898815 w 5899833"/>
              <a:gd name="connsiteY2" fmla="*/ 2872001 h 3042409"/>
              <a:gd name="connsiteX3" fmla="*/ 2508415 w 5899833"/>
              <a:gd name="connsiteY3" fmla="*/ 2033801 h 3042409"/>
              <a:gd name="connsiteX4" fmla="*/ 4362615 w 5899833"/>
              <a:gd name="connsiteY4" fmla="*/ 1297201 h 3042409"/>
              <a:gd name="connsiteX5" fmla="*/ 5010315 w 5899833"/>
              <a:gd name="connsiteY5" fmla="*/ 1983001 h 3042409"/>
              <a:gd name="connsiteX6" fmla="*/ 5365915 w 5899833"/>
              <a:gd name="connsiteY6" fmla="*/ 2910101 h 3042409"/>
              <a:gd name="connsiteX7" fmla="*/ 5899315 w 5899833"/>
              <a:gd name="connsiteY7" fmla="*/ 1309901 h 3042409"/>
              <a:gd name="connsiteX8" fmla="*/ 5264315 w 5899833"/>
              <a:gd name="connsiteY8" fmla="*/ 433601 h 3042409"/>
              <a:gd name="connsiteX9" fmla="*/ 3308515 w 5899833"/>
              <a:gd name="connsiteY9" fmla="*/ 192301 h 3042409"/>
              <a:gd name="connsiteX10" fmla="*/ 2178215 w 5899833"/>
              <a:gd name="connsiteY10" fmla="*/ 192301 h 3042409"/>
              <a:gd name="connsiteX11" fmla="*/ 1238415 w 5899833"/>
              <a:gd name="connsiteY11" fmla="*/ 90701 h 3042409"/>
              <a:gd name="connsiteX12" fmla="*/ 44615 w 5899833"/>
              <a:gd name="connsiteY12" fmla="*/ 1805201 h 3042409"/>
              <a:gd name="connsiteX0" fmla="*/ 9146 w 5864364"/>
              <a:gd name="connsiteY0" fmla="*/ 1646313 h 2883521"/>
              <a:gd name="connsiteX1" fmla="*/ 377446 w 5864364"/>
              <a:gd name="connsiteY1" fmla="*/ 2789313 h 2883521"/>
              <a:gd name="connsiteX2" fmla="*/ 1863346 w 5864364"/>
              <a:gd name="connsiteY2" fmla="*/ 2713113 h 2883521"/>
              <a:gd name="connsiteX3" fmla="*/ 2472946 w 5864364"/>
              <a:gd name="connsiteY3" fmla="*/ 1874913 h 2883521"/>
              <a:gd name="connsiteX4" fmla="*/ 4327146 w 5864364"/>
              <a:gd name="connsiteY4" fmla="*/ 1138313 h 2883521"/>
              <a:gd name="connsiteX5" fmla="*/ 4974846 w 5864364"/>
              <a:gd name="connsiteY5" fmla="*/ 1824113 h 2883521"/>
              <a:gd name="connsiteX6" fmla="*/ 5330446 w 5864364"/>
              <a:gd name="connsiteY6" fmla="*/ 2751213 h 2883521"/>
              <a:gd name="connsiteX7" fmla="*/ 5863846 w 5864364"/>
              <a:gd name="connsiteY7" fmla="*/ 1151013 h 2883521"/>
              <a:gd name="connsiteX8" fmla="*/ 5228846 w 5864364"/>
              <a:gd name="connsiteY8" fmla="*/ 274713 h 2883521"/>
              <a:gd name="connsiteX9" fmla="*/ 3273046 w 5864364"/>
              <a:gd name="connsiteY9" fmla="*/ 33413 h 2883521"/>
              <a:gd name="connsiteX10" fmla="*/ 2142746 w 5864364"/>
              <a:gd name="connsiteY10" fmla="*/ 33413 h 2883521"/>
              <a:gd name="connsiteX11" fmla="*/ 631446 w 5864364"/>
              <a:gd name="connsiteY11" fmla="*/ 757313 h 2883521"/>
              <a:gd name="connsiteX12" fmla="*/ 9146 w 5864364"/>
              <a:gd name="connsiteY12" fmla="*/ 1646313 h 2883521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4327146 w 5864364"/>
              <a:gd name="connsiteY4" fmla="*/ 11051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4047746 w 5864364"/>
              <a:gd name="connsiteY4" fmla="*/ 21846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3755646 w 5864364"/>
              <a:gd name="connsiteY4" fmla="*/ 24259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407879"/>
              <a:gd name="connsiteY0" fmla="*/ 1613026 h 2850234"/>
              <a:gd name="connsiteX1" fmla="*/ 377446 w 5407879"/>
              <a:gd name="connsiteY1" fmla="*/ 2756026 h 2850234"/>
              <a:gd name="connsiteX2" fmla="*/ 1863346 w 5407879"/>
              <a:gd name="connsiteY2" fmla="*/ 2679826 h 2850234"/>
              <a:gd name="connsiteX3" fmla="*/ 2472946 w 5407879"/>
              <a:gd name="connsiteY3" fmla="*/ 1841626 h 2850234"/>
              <a:gd name="connsiteX4" fmla="*/ 3755646 w 5407879"/>
              <a:gd name="connsiteY4" fmla="*/ 2425826 h 2850234"/>
              <a:gd name="connsiteX5" fmla="*/ 4974846 w 5407879"/>
              <a:gd name="connsiteY5" fmla="*/ 1790826 h 2850234"/>
              <a:gd name="connsiteX6" fmla="*/ 5330446 w 5407879"/>
              <a:gd name="connsiteY6" fmla="*/ 2717926 h 2850234"/>
              <a:gd name="connsiteX7" fmla="*/ 5330446 w 5407879"/>
              <a:gd name="connsiteY7" fmla="*/ 851026 h 2850234"/>
              <a:gd name="connsiteX8" fmla="*/ 5228846 w 5407879"/>
              <a:gd name="connsiteY8" fmla="*/ 241426 h 2850234"/>
              <a:gd name="connsiteX9" fmla="*/ 3273046 w 5407879"/>
              <a:gd name="connsiteY9" fmla="*/ 126 h 2850234"/>
              <a:gd name="connsiteX10" fmla="*/ 2130046 w 5407879"/>
              <a:gd name="connsiteY10" fmla="*/ 266826 h 2850234"/>
              <a:gd name="connsiteX11" fmla="*/ 631446 w 5407879"/>
              <a:gd name="connsiteY11" fmla="*/ 724026 h 2850234"/>
              <a:gd name="connsiteX12" fmla="*/ 9146 w 5407879"/>
              <a:gd name="connsiteY12" fmla="*/ 1613026 h 2850234"/>
              <a:gd name="connsiteX0" fmla="*/ 9146 w 5379773"/>
              <a:gd name="connsiteY0" fmla="*/ 1811378 h 3048586"/>
              <a:gd name="connsiteX1" fmla="*/ 377446 w 5379773"/>
              <a:gd name="connsiteY1" fmla="*/ 2954378 h 3048586"/>
              <a:gd name="connsiteX2" fmla="*/ 1863346 w 5379773"/>
              <a:gd name="connsiteY2" fmla="*/ 2878178 h 3048586"/>
              <a:gd name="connsiteX3" fmla="*/ 2472946 w 5379773"/>
              <a:gd name="connsiteY3" fmla="*/ 2039978 h 3048586"/>
              <a:gd name="connsiteX4" fmla="*/ 3755646 w 5379773"/>
              <a:gd name="connsiteY4" fmla="*/ 2624178 h 3048586"/>
              <a:gd name="connsiteX5" fmla="*/ 4974846 w 5379773"/>
              <a:gd name="connsiteY5" fmla="*/ 1989178 h 3048586"/>
              <a:gd name="connsiteX6" fmla="*/ 5330446 w 5379773"/>
              <a:gd name="connsiteY6" fmla="*/ 2916278 h 3048586"/>
              <a:gd name="connsiteX7" fmla="*/ 5330446 w 5379773"/>
              <a:gd name="connsiteY7" fmla="*/ 1049378 h 3048586"/>
              <a:gd name="connsiteX8" fmla="*/ 4898646 w 5379773"/>
              <a:gd name="connsiteY8" fmla="*/ 46078 h 3048586"/>
              <a:gd name="connsiteX9" fmla="*/ 3273046 w 5379773"/>
              <a:gd name="connsiteY9" fmla="*/ 198478 h 3048586"/>
              <a:gd name="connsiteX10" fmla="*/ 2130046 w 5379773"/>
              <a:gd name="connsiteY10" fmla="*/ 465178 h 3048586"/>
              <a:gd name="connsiteX11" fmla="*/ 631446 w 5379773"/>
              <a:gd name="connsiteY11" fmla="*/ 922378 h 3048586"/>
              <a:gd name="connsiteX12" fmla="*/ 9146 w 5379773"/>
              <a:gd name="connsiteY12" fmla="*/ 1811378 h 3048586"/>
              <a:gd name="connsiteX0" fmla="*/ 9146 w 5399440"/>
              <a:gd name="connsiteY0" fmla="*/ 1811378 h 3048586"/>
              <a:gd name="connsiteX1" fmla="*/ 377446 w 5399440"/>
              <a:gd name="connsiteY1" fmla="*/ 2954378 h 3048586"/>
              <a:gd name="connsiteX2" fmla="*/ 1863346 w 5399440"/>
              <a:gd name="connsiteY2" fmla="*/ 2878178 h 3048586"/>
              <a:gd name="connsiteX3" fmla="*/ 2472946 w 5399440"/>
              <a:gd name="connsiteY3" fmla="*/ 2039978 h 3048586"/>
              <a:gd name="connsiteX4" fmla="*/ 3755646 w 5399440"/>
              <a:gd name="connsiteY4" fmla="*/ 2624178 h 3048586"/>
              <a:gd name="connsiteX5" fmla="*/ 4670046 w 5399440"/>
              <a:gd name="connsiteY5" fmla="*/ 2395578 h 3048586"/>
              <a:gd name="connsiteX6" fmla="*/ 5330446 w 5399440"/>
              <a:gd name="connsiteY6" fmla="*/ 2916278 h 3048586"/>
              <a:gd name="connsiteX7" fmla="*/ 5330446 w 5399440"/>
              <a:gd name="connsiteY7" fmla="*/ 1049378 h 3048586"/>
              <a:gd name="connsiteX8" fmla="*/ 4898646 w 5399440"/>
              <a:gd name="connsiteY8" fmla="*/ 46078 h 3048586"/>
              <a:gd name="connsiteX9" fmla="*/ 3273046 w 5399440"/>
              <a:gd name="connsiteY9" fmla="*/ 198478 h 3048586"/>
              <a:gd name="connsiteX10" fmla="*/ 2130046 w 5399440"/>
              <a:gd name="connsiteY10" fmla="*/ 465178 h 3048586"/>
              <a:gd name="connsiteX11" fmla="*/ 631446 w 5399440"/>
              <a:gd name="connsiteY11" fmla="*/ 922378 h 3048586"/>
              <a:gd name="connsiteX12" fmla="*/ 9146 w 5399440"/>
              <a:gd name="connsiteY12" fmla="*/ 1811378 h 3048586"/>
              <a:gd name="connsiteX0" fmla="*/ 9146 w 5399440"/>
              <a:gd name="connsiteY0" fmla="*/ 1811378 h 3034370"/>
              <a:gd name="connsiteX1" fmla="*/ 377446 w 5399440"/>
              <a:gd name="connsiteY1" fmla="*/ 2954378 h 3034370"/>
              <a:gd name="connsiteX2" fmla="*/ 1863346 w 5399440"/>
              <a:gd name="connsiteY2" fmla="*/ 2878178 h 3034370"/>
              <a:gd name="connsiteX3" fmla="*/ 2409446 w 5399440"/>
              <a:gd name="connsiteY3" fmla="*/ 2395578 h 3034370"/>
              <a:gd name="connsiteX4" fmla="*/ 3755646 w 5399440"/>
              <a:gd name="connsiteY4" fmla="*/ 2624178 h 3034370"/>
              <a:gd name="connsiteX5" fmla="*/ 4670046 w 5399440"/>
              <a:gd name="connsiteY5" fmla="*/ 2395578 h 3034370"/>
              <a:gd name="connsiteX6" fmla="*/ 5330446 w 5399440"/>
              <a:gd name="connsiteY6" fmla="*/ 2916278 h 3034370"/>
              <a:gd name="connsiteX7" fmla="*/ 5330446 w 5399440"/>
              <a:gd name="connsiteY7" fmla="*/ 1049378 h 3034370"/>
              <a:gd name="connsiteX8" fmla="*/ 4898646 w 5399440"/>
              <a:gd name="connsiteY8" fmla="*/ 46078 h 3034370"/>
              <a:gd name="connsiteX9" fmla="*/ 3273046 w 5399440"/>
              <a:gd name="connsiteY9" fmla="*/ 198478 h 3034370"/>
              <a:gd name="connsiteX10" fmla="*/ 2130046 w 5399440"/>
              <a:gd name="connsiteY10" fmla="*/ 465178 h 3034370"/>
              <a:gd name="connsiteX11" fmla="*/ 631446 w 5399440"/>
              <a:gd name="connsiteY11" fmla="*/ 922378 h 3034370"/>
              <a:gd name="connsiteX12" fmla="*/ 9146 w 5399440"/>
              <a:gd name="connsiteY12" fmla="*/ 1811378 h 3034370"/>
              <a:gd name="connsiteX0" fmla="*/ 7238 w 5397532"/>
              <a:gd name="connsiteY0" fmla="*/ 1811378 h 3218740"/>
              <a:gd name="connsiteX1" fmla="*/ 375538 w 5397532"/>
              <a:gd name="connsiteY1" fmla="*/ 2954378 h 3218740"/>
              <a:gd name="connsiteX2" fmla="*/ 1594738 w 5397532"/>
              <a:gd name="connsiteY2" fmla="*/ 3182978 h 3218740"/>
              <a:gd name="connsiteX3" fmla="*/ 2407538 w 5397532"/>
              <a:gd name="connsiteY3" fmla="*/ 2395578 h 3218740"/>
              <a:gd name="connsiteX4" fmla="*/ 3753738 w 5397532"/>
              <a:gd name="connsiteY4" fmla="*/ 2624178 h 3218740"/>
              <a:gd name="connsiteX5" fmla="*/ 4668138 w 5397532"/>
              <a:gd name="connsiteY5" fmla="*/ 2395578 h 3218740"/>
              <a:gd name="connsiteX6" fmla="*/ 5328538 w 5397532"/>
              <a:gd name="connsiteY6" fmla="*/ 2916278 h 3218740"/>
              <a:gd name="connsiteX7" fmla="*/ 5328538 w 5397532"/>
              <a:gd name="connsiteY7" fmla="*/ 1049378 h 3218740"/>
              <a:gd name="connsiteX8" fmla="*/ 4896738 w 5397532"/>
              <a:gd name="connsiteY8" fmla="*/ 46078 h 3218740"/>
              <a:gd name="connsiteX9" fmla="*/ 3271138 w 5397532"/>
              <a:gd name="connsiteY9" fmla="*/ 198478 h 3218740"/>
              <a:gd name="connsiteX10" fmla="*/ 2128138 w 5397532"/>
              <a:gd name="connsiteY10" fmla="*/ 465178 h 3218740"/>
              <a:gd name="connsiteX11" fmla="*/ 629538 w 5397532"/>
              <a:gd name="connsiteY11" fmla="*/ 922378 h 3218740"/>
              <a:gd name="connsiteX12" fmla="*/ 7238 w 5397532"/>
              <a:gd name="connsiteY12" fmla="*/ 1811378 h 3218740"/>
              <a:gd name="connsiteX0" fmla="*/ 7238 w 5397532"/>
              <a:gd name="connsiteY0" fmla="*/ 1811378 h 3218740"/>
              <a:gd name="connsiteX1" fmla="*/ 375538 w 5397532"/>
              <a:gd name="connsiteY1" fmla="*/ 2954378 h 3218740"/>
              <a:gd name="connsiteX2" fmla="*/ 1594738 w 5397532"/>
              <a:gd name="connsiteY2" fmla="*/ 3182978 h 3218740"/>
              <a:gd name="connsiteX3" fmla="*/ 2407538 w 5397532"/>
              <a:gd name="connsiteY3" fmla="*/ 2395578 h 3218740"/>
              <a:gd name="connsiteX4" fmla="*/ 3499738 w 5397532"/>
              <a:gd name="connsiteY4" fmla="*/ 2967078 h 3218740"/>
              <a:gd name="connsiteX5" fmla="*/ 4668138 w 5397532"/>
              <a:gd name="connsiteY5" fmla="*/ 2395578 h 3218740"/>
              <a:gd name="connsiteX6" fmla="*/ 5328538 w 5397532"/>
              <a:gd name="connsiteY6" fmla="*/ 2916278 h 3218740"/>
              <a:gd name="connsiteX7" fmla="*/ 5328538 w 5397532"/>
              <a:gd name="connsiteY7" fmla="*/ 1049378 h 3218740"/>
              <a:gd name="connsiteX8" fmla="*/ 4896738 w 5397532"/>
              <a:gd name="connsiteY8" fmla="*/ 46078 h 3218740"/>
              <a:gd name="connsiteX9" fmla="*/ 3271138 w 5397532"/>
              <a:gd name="connsiteY9" fmla="*/ 198478 h 3218740"/>
              <a:gd name="connsiteX10" fmla="*/ 2128138 w 5397532"/>
              <a:gd name="connsiteY10" fmla="*/ 465178 h 3218740"/>
              <a:gd name="connsiteX11" fmla="*/ 629538 w 5397532"/>
              <a:gd name="connsiteY11" fmla="*/ 922378 h 3218740"/>
              <a:gd name="connsiteX12" fmla="*/ 7238 w 5397532"/>
              <a:gd name="connsiteY12" fmla="*/ 1811378 h 3218740"/>
              <a:gd name="connsiteX0" fmla="*/ 7238 w 5421546"/>
              <a:gd name="connsiteY0" fmla="*/ 1811378 h 3218740"/>
              <a:gd name="connsiteX1" fmla="*/ 375538 w 5421546"/>
              <a:gd name="connsiteY1" fmla="*/ 2954378 h 3218740"/>
              <a:gd name="connsiteX2" fmla="*/ 1594738 w 5421546"/>
              <a:gd name="connsiteY2" fmla="*/ 3182978 h 3218740"/>
              <a:gd name="connsiteX3" fmla="*/ 2407538 w 5421546"/>
              <a:gd name="connsiteY3" fmla="*/ 2395578 h 3218740"/>
              <a:gd name="connsiteX4" fmla="*/ 3499738 w 5421546"/>
              <a:gd name="connsiteY4" fmla="*/ 2967078 h 3218740"/>
              <a:gd name="connsiteX5" fmla="*/ 4325238 w 5421546"/>
              <a:gd name="connsiteY5" fmla="*/ 2433678 h 3218740"/>
              <a:gd name="connsiteX6" fmla="*/ 5328538 w 5421546"/>
              <a:gd name="connsiteY6" fmla="*/ 2916278 h 3218740"/>
              <a:gd name="connsiteX7" fmla="*/ 5328538 w 5421546"/>
              <a:gd name="connsiteY7" fmla="*/ 1049378 h 3218740"/>
              <a:gd name="connsiteX8" fmla="*/ 4896738 w 5421546"/>
              <a:gd name="connsiteY8" fmla="*/ 46078 h 3218740"/>
              <a:gd name="connsiteX9" fmla="*/ 3271138 w 5421546"/>
              <a:gd name="connsiteY9" fmla="*/ 198478 h 3218740"/>
              <a:gd name="connsiteX10" fmla="*/ 2128138 w 5421546"/>
              <a:gd name="connsiteY10" fmla="*/ 465178 h 3218740"/>
              <a:gd name="connsiteX11" fmla="*/ 629538 w 5421546"/>
              <a:gd name="connsiteY11" fmla="*/ 922378 h 3218740"/>
              <a:gd name="connsiteX12" fmla="*/ 7238 w 5421546"/>
              <a:gd name="connsiteY12" fmla="*/ 1811378 h 3218740"/>
              <a:gd name="connsiteX0" fmla="*/ 7238 w 5570244"/>
              <a:gd name="connsiteY0" fmla="*/ 1818707 h 3226069"/>
              <a:gd name="connsiteX1" fmla="*/ 375538 w 5570244"/>
              <a:gd name="connsiteY1" fmla="*/ 2961707 h 3226069"/>
              <a:gd name="connsiteX2" fmla="*/ 1594738 w 5570244"/>
              <a:gd name="connsiteY2" fmla="*/ 3190307 h 3226069"/>
              <a:gd name="connsiteX3" fmla="*/ 2407538 w 5570244"/>
              <a:gd name="connsiteY3" fmla="*/ 2402907 h 3226069"/>
              <a:gd name="connsiteX4" fmla="*/ 3499738 w 5570244"/>
              <a:gd name="connsiteY4" fmla="*/ 2974407 h 3226069"/>
              <a:gd name="connsiteX5" fmla="*/ 4325238 w 5570244"/>
              <a:gd name="connsiteY5" fmla="*/ 2441007 h 3226069"/>
              <a:gd name="connsiteX6" fmla="*/ 5328538 w 5570244"/>
              <a:gd name="connsiteY6" fmla="*/ 2923607 h 3226069"/>
              <a:gd name="connsiteX7" fmla="*/ 5545034 w 5570244"/>
              <a:gd name="connsiteY7" fmla="*/ 1163149 h 3226069"/>
              <a:gd name="connsiteX8" fmla="*/ 4896738 w 5570244"/>
              <a:gd name="connsiteY8" fmla="*/ 53407 h 3226069"/>
              <a:gd name="connsiteX9" fmla="*/ 3271138 w 5570244"/>
              <a:gd name="connsiteY9" fmla="*/ 205807 h 3226069"/>
              <a:gd name="connsiteX10" fmla="*/ 2128138 w 5570244"/>
              <a:gd name="connsiteY10" fmla="*/ 472507 h 3226069"/>
              <a:gd name="connsiteX11" fmla="*/ 629538 w 5570244"/>
              <a:gd name="connsiteY11" fmla="*/ 929707 h 3226069"/>
              <a:gd name="connsiteX12" fmla="*/ 7238 w 5570244"/>
              <a:gd name="connsiteY12" fmla="*/ 1818707 h 3226069"/>
              <a:gd name="connsiteX0" fmla="*/ 7238 w 5570244"/>
              <a:gd name="connsiteY0" fmla="*/ 1769032 h 3176394"/>
              <a:gd name="connsiteX1" fmla="*/ 375538 w 5570244"/>
              <a:gd name="connsiteY1" fmla="*/ 2912032 h 3176394"/>
              <a:gd name="connsiteX2" fmla="*/ 1594738 w 5570244"/>
              <a:gd name="connsiteY2" fmla="*/ 3140632 h 3176394"/>
              <a:gd name="connsiteX3" fmla="*/ 2407538 w 5570244"/>
              <a:gd name="connsiteY3" fmla="*/ 2353232 h 3176394"/>
              <a:gd name="connsiteX4" fmla="*/ 3499738 w 5570244"/>
              <a:gd name="connsiteY4" fmla="*/ 2924732 h 3176394"/>
              <a:gd name="connsiteX5" fmla="*/ 4325238 w 5570244"/>
              <a:gd name="connsiteY5" fmla="*/ 2391332 h 3176394"/>
              <a:gd name="connsiteX6" fmla="*/ 5328538 w 5570244"/>
              <a:gd name="connsiteY6" fmla="*/ 2873932 h 3176394"/>
              <a:gd name="connsiteX7" fmla="*/ 5545034 w 5570244"/>
              <a:gd name="connsiteY7" fmla="*/ 1113474 h 3176394"/>
              <a:gd name="connsiteX8" fmla="*/ 4896738 w 5570244"/>
              <a:gd name="connsiteY8" fmla="*/ 3732 h 3176394"/>
              <a:gd name="connsiteX9" fmla="*/ 3523718 w 5570244"/>
              <a:gd name="connsiteY9" fmla="*/ 741559 h 3176394"/>
              <a:gd name="connsiteX10" fmla="*/ 2128138 w 5570244"/>
              <a:gd name="connsiteY10" fmla="*/ 422832 h 3176394"/>
              <a:gd name="connsiteX11" fmla="*/ 629538 w 5570244"/>
              <a:gd name="connsiteY11" fmla="*/ 880032 h 3176394"/>
              <a:gd name="connsiteX12" fmla="*/ 7238 w 5570244"/>
              <a:gd name="connsiteY12" fmla="*/ 1769032 h 3176394"/>
              <a:gd name="connsiteX0" fmla="*/ 7238 w 5570244"/>
              <a:gd name="connsiteY0" fmla="*/ 1769031 h 3144388"/>
              <a:gd name="connsiteX1" fmla="*/ 375538 w 5570244"/>
              <a:gd name="connsiteY1" fmla="*/ 2912031 h 3144388"/>
              <a:gd name="connsiteX2" fmla="*/ 1594738 w 5570244"/>
              <a:gd name="connsiteY2" fmla="*/ 3140631 h 3144388"/>
              <a:gd name="connsiteX3" fmla="*/ 2461662 w 5570244"/>
              <a:gd name="connsiteY3" fmla="*/ 3045100 h 3144388"/>
              <a:gd name="connsiteX4" fmla="*/ 3499738 w 5570244"/>
              <a:gd name="connsiteY4" fmla="*/ 2924731 h 3144388"/>
              <a:gd name="connsiteX5" fmla="*/ 4325238 w 5570244"/>
              <a:gd name="connsiteY5" fmla="*/ 2391331 h 3144388"/>
              <a:gd name="connsiteX6" fmla="*/ 5328538 w 5570244"/>
              <a:gd name="connsiteY6" fmla="*/ 2873931 h 3144388"/>
              <a:gd name="connsiteX7" fmla="*/ 5545034 w 5570244"/>
              <a:gd name="connsiteY7" fmla="*/ 1113473 h 3144388"/>
              <a:gd name="connsiteX8" fmla="*/ 4896738 w 5570244"/>
              <a:gd name="connsiteY8" fmla="*/ 3731 h 3144388"/>
              <a:gd name="connsiteX9" fmla="*/ 3523718 w 5570244"/>
              <a:gd name="connsiteY9" fmla="*/ 741558 h 3144388"/>
              <a:gd name="connsiteX10" fmla="*/ 2128138 w 5570244"/>
              <a:gd name="connsiteY10" fmla="*/ 422831 h 3144388"/>
              <a:gd name="connsiteX11" fmla="*/ 629538 w 5570244"/>
              <a:gd name="connsiteY11" fmla="*/ 880031 h 3144388"/>
              <a:gd name="connsiteX12" fmla="*/ 7238 w 5570244"/>
              <a:gd name="connsiteY12" fmla="*/ 1769031 h 3144388"/>
              <a:gd name="connsiteX0" fmla="*/ 1056 w 5564062"/>
              <a:gd name="connsiteY0" fmla="*/ 1769031 h 3171504"/>
              <a:gd name="connsiteX1" fmla="*/ 748226 w 5564062"/>
              <a:gd name="connsiteY1" fmla="*/ 2468526 h 3171504"/>
              <a:gd name="connsiteX2" fmla="*/ 1588556 w 5564062"/>
              <a:gd name="connsiteY2" fmla="*/ 3140631 h 3171504"/>
              <a:gd name="connsiteX3" fmla="*/ 2455480 w 5564062"/>
              <a:gd name="connsiteY3" fmla="*/ 3045100 h 3171504"/>
              <a:gd name="connsiteX4" fmla="*/ 3493556 w 5564062"/>
              <a:gd name="connsiteY4" fmla="*/ 2924731 h 3171504"/>
              <a:gd name="connsiteX5" fmla="*/ 4319056 w 5564062"/>
              <a:gd name="connsiteY5" fmla="*/ 2391331 h 3171504"/>
              <a:gd name="connsiteX6" fmla="*/ 5322356 w 5564062"/>
              <a:gd name="connsiteY6" fmla="*/ 2873931 h 3171504"/>
              <a:gd name="connsiteX7" fmla="*/ 5538852 w 5564062"/>
              <a:gd name="connsiteY7" fmla="*/ 1113473 h 3171504"/>
              <a:gd name="connsiteX8" fmla="*/ 4890556 w 5564062"/>
              <a:gd name="connsiteY8" fmla="*/ 3731 h 3171504"/>
              <a:gd name="connsiteX9" fmla="*/ 3517536 w 5564062"/>
              <a:gd name="connsiteY9" fmla="*/ 741558 h 3171504"/>
              <a:gd name="connsiteX10" fmla="*/ 2121956 w 5564062"/>
              <a:gd name="connsiteY10" fmla="*/ 422831 h 3171504"/>
              <a:gd name="connsiteX11" fmla="*/ 623356 w 5564062"/>
              <a:gd name="connsiteY11" fmla="*/ 880031 h 3171504"/>
              <a:gd name="connsiteX12" fmla="*/ 1056 w 5564062"/>
              <a:gd name="connsiteY12" fmla="*/ 1769031 h 3171504"/>
              <a:gd name="connsiteX0" fmla="*/ 23 w 5563029"/>
              <a:gd name="connsiteY0" fmla="*/ 1769031 h 3151983"/>
              <a:gd name="connsiteX1" fmla="*/ 602862 w 5563029"/>
              <a:gd name="connsiteY1" fmla="*/ 2770110 h 3151983"/>
              <a:gd name="connsiteX2" fmla="*/ 1587523 w 5563029"/>
              <a:gd name="connsiteY2" fmla="*/ 3140631 h 3151983"/>
              <a:gd name="connsiteX3" fmla="*/ 2454447 w 5563029"/>
              <a:gd name="connsiteY3" fmla="*/ 3045100 h 3151983"/>
              <a:gd name="connsiteX4" fmla="*/ 3492523 w 5563029"/>
              <a:gd name="connsiteY4" fmla="*/ 2924731 h 3151983"/>
              <a:gd name="connsiteX5" fmla="*/ 4318023 w 5563029"/>
              <a:gd name="connsiteY5" fmla="*/ 2391331 h 3151983"/>
              <a:gd name="connsiteX6" fmla="*/ 5321323 w 5563029"/>
              <a:gd name="connsiteY6" fmla="*/ 2873931 h 3151983"/>
              <a:gd name="connsiteX7" fmla="*/ 5537819 w 5563029"/>
              <a:gd name="connsiteY7" fmla="*/ 1113473 h 3151983"/>
              <a:gd name="connsiteX8" fmla="*/ 4889523 w 5563029"/>
              <a:gd name="connsiteY8" fmla="*/ 3731 h 3151983"/>
              <a:gd name="connsiteX9" fmla="*/ 3516503 w 5563029"/>
              <a:gd name="connsiteY9" fmla="*/ 741558 h 3151983"/>
              <a:gd name="connsiteX10" fmla="*/ 2120923 w 5563029"/>
              <a:gd name="connsiteY10" fmla="*/ 422831 h 3151983"/>
              <a:gd name="connsiteX11" fmla="*/ 622323 w 5563029"/>
              <a:gd name="connsiteY11" fmla="*/ 880031 h 3151983"/>
              <a:gd name="connsiteX12" fmla="*/ 23 w 5563029"/>
              <a:gd name="connsiteY12" fmla="*/ 1769031 h 3151983"/>
              <a:gd name="connsiteX0" fmla="*/ 23 w 5563029"/>
              <a:gd name="connsiteY0" fmla="*/ 1769031 h 3151983"/>
              <a:gd name="connsiteX1" fmla="*/ 602862 w 5563029"/>
              <a:gd name="connsiteY1" fmla="*/ 2770110 h 3151983"/>
              <a:gd name="connsiteX2" fmla="*/ 1587523 w 5563029"/>
              <a:gd name="connsiteY2" fmla="*/ 3140631 h 3151983"/>
              <a:gd name="connsiteX3" fmla="*/ 2454447 w 5563029"/>
              <a:gd name="connsiteY3" fmla="*/ 3045100 h 3151983"/>
              <a:gd name="connsiteX4" fmla="*/ 3492523 w 5563029"/>
              <a:gd name="connsiteY4" fmla="*/ 2924731 h 3151983"/>
              <a:gd name="connsiteX5" fmla="*/ 4318023 w 5563029"/>
              <a:gd name="connsiteY5" fmla="*/ 2391331 h 3151983"/>
              <a:gd name="connsiteX6" fmla="*/ 5321323 w 5563029"/>
              <a:gd name="connsiteY6" fmla="*/ 2873931 h 3151983"/>
              <a:gd name="connsiteX7" fmla="*/ 5537819 w 5563029"/>
              <a:gd name="connsiteY7" fmla="*/ 1113473 h 3151983"/>
              <a:gd name="connsiteX8" fmla="*/ 4889523 w 5563029"/>
              <a:gd name="connsiteY8" fmla="*/ 3731 h 3151983"/>
              <a:gd name="connsiteX9" fmla="*/ 3516503 w 5563029"/>
              <a:gd name="connsiteY9" fmla="*/ 741558 h 3151983"/>
              <a:gd name="connsiteX10" fmla="*/ 2120923 w 5563029"/>
              <a:gd name="connsiteY10" fmla="*/ 422831 h 3151983"/>
              <a:gd name="connsiteX11" fmla="*/ 622323 w 5563029"/>
              <a:gd name="connsiteY11" fmla="*/ 880031 h 3151983"/>
              <a:gd name="connsiteX12" fmla="*/ 23 w 5563029"/>
              <a:gd name="connsiteY12" fmla="*/ 1769031 h 3151983"/>
              <a:gd name="connsiteX0" fmla="*/ 23 w 5563029"/>
              <a:gd name="connsiteY0" fmla="*/ 1769031 h 3421826"/>
              <a:gd name="connsiteX1" fmla="*/ 602862 w 5563029"/>
              <a:gd name="connsiteY1" fmla="*/ 2770110 h 3421826"/>
              <a:gd name="connsiteX2" fmla="*/ 1587523 w 5563029"/>
              <a:gd name="connsiteY2" fmla="*/ 3140631 h 3421826"/>
              <a:gd name="connsiteX3" fmla="*/ 2400323 w 5563029"/>
              <a:gd name="connsiteY3" fmla="*/ 3417645 h 3421826"/>
              <a:gd name="connsiteX4" fmla="*/ 3492523 w 5563029"/>
              <a:gd name="connsiteY4" fmla="*/ 2924731 h 3421826"/>
              <a:gd name="connsiteX5" fmla="*/ 4318023 w 5563029"/>
              <a:gd name="connsiteY5" fmla="*/ 2391331 h 3421826"/>
              <a:gd name="connsiteX6" fmla="*/ 5321323 w 5563029"/>
              <a:gd name="connsiteY6" fmla="*/ 2873931 h 3421826"/>
              <a:gd name="connsiteX7" fmla="*/ 5537819 w 5563029"/>
              <a:gd name="connsiteY7" fmla="*/ 1113473 h 3421826"/>
              <a:gd name="connsiteX8" fmla="*/ 4889523 w 5563029"/>
              <a:gd name="connsiteY8" fmla="*/ 3731 h 3421826"/>
              <a:gd name="connsiteX9" fmla="*/ 3516503 w 5563029"/>
              <a:gd name="connsiteY9" fmla="*/ 741558 h 3421826"/>
              <a:gd name="connsiteX10" fmla="*/ 2120923 w 5563029"/>
              <a:gd name="connsiteY10" fmla="*/ 422831 h 3421826"/>
              <a:gd name="connsiteX11" fmla="*/ 622323 w 5563029"/>
              <a:gd name="connsiteY11" fmla="*/ 880031 h 3421826"/>
              <a:gd name="connsiteX12" fmla="*/ 23 w 5563029"/>
              <a:gd name="connsiteY12" fmla="*/ 1769031 h 3421826"/>
              <a:gd name="connsiteX0" fmla="*/ 20 w 5563026"/>
              <a:gd name="connsiteY0" fmla="*/ 1769031 h 3433877"/>
              <a:gd name="connsiteX1" fmla="*/ 602859 w 5563026"/>
              <a:gd name="connsiteY1" fmla="*/ 2770110 h 3433877"/>
              <a:gd name="connsiteX2" fmla="*/ 1280816 w 5563026"/>
              <a:gd name="connsiteY2" fmla="*/ 3264812 h 3433877"/>
              <a:gd name="connsiteX3" fmla="*/ 2400320 w 5563026"/>
              <a:gd name="connsiteY3" fmla="*/ 3417645 h 3433877"/>
              <a:gd name="connsiteX4" fmla="*/ 3492520 w 5563026"/>
              <a:gd name="connsiteY4" fmla="*/ 2924731 h 3433877"/>
              <a:gd name="connsiteX5" fmla="*/ 4318020 w 5563026"/>
              <a:gd name="connsiteY5" fmla="*/ 2391331 h 3433877"/>
              <a:gd name="connsiteX6" fmla="*/ 5321320 w 5563026"/>
              <a:gd name="connsiteY6" fmla="*/ 2873931 h 3433877"/>
              <a:gd name="connsiteX7" fmla="*/ 5537816 w 5563026"/>
              <a:gd name="connsiteY7" fmla="*/ 1113473 h 3433877"/>
              <a:gd name="connsiteX8" fmla="*/ 4889520 w 5563026"/>
              <a:gd name="connsiteY8" fmla="*/ 3731 h 3433877"/>
              <a:gd name="connsiteX9" fmla="*/ 3516500 w 5563026"/>
              <a:gd name="connsiteY9" fmla="*/ 741558 h 3433877"/>
              <a:gd name="connsiteX10" fmla="*/ 2120920 w 5563026"/>
              <a:gd name="connsiteY10" fmla="*/ 422831 h 3433877"/>
              <a:gd name="connsiteX11" fmla="*/ 622320 w 5563026"/>
              <a:gd name="connsiteY11" fmla="*/ 880031 h 3433877"/>
              <a:gd name="connsiteX12" fmla="*/ 20 w 5563026"/>
              <a:gd name="connsiteY12" fmla="*/ 1769031 h 3433877"/>
              <a:gd name="connsiteX0" fmla="*/ 28527 w 5591533"/>
              <a:gd name="connsiteY0" fmla="*/ 1769031 h 3452370"/>
              <a:gd name="connsiteX1" fmla="*/ 1497353 w 5591533"/>
              <a:gd name="connsiteY1" fmla="*/ 2095982 h 3452370"/>
              <a:gd name="connsiteX2" fmla="*/ 1309323 w 5591533"/>
              <a:gd name="connsiteY2" fmla="*/ 3264812 h 3452370"/>
              <a:gd name="connsiteX3" fmla="*/ 2428827 w 5591533"/>
              <a:gd name="connsiteY3" fmla="*/ 3417645 h 3452370"/>
              <a:gd name="connsiteX4" fmla="*/ 3521027 w 5591533"/>
              <a:gd name="connsiteY4" fmla="*/ 2924731 h 3452370"/>
              <a:gd name="connsiteX5" fmla="*/ 4346527 w 5591533"/>
              <a:gd name="connsiteY5" fmla="*/ 2391331 h 3452370"/>
              <a:gd name="connsiteX6" fmla="*/ 5349827 w 5591533"/>
              <a:gd name="connsiteY6" fmla="*/ 2873931 h 3452370"/>
              <a:gd name="connsiteX7" fmla="*/ 5566323 w 5591533"/>
              <a:gd name="connsiteY7" fmla="*/ 1113473 h 3452370"/>
              <a:gd name="connsiteX8" fmla="*/ 4918027 w 5591533"/>
              <a:gd name="connsiteY8" fmla="*/ 3731 h 3452370"/>
              <a:gd name="connsiteX9" fmla="*/ 3545007 w 5591533"/>
              <a:gd name="connsiteY9" fmla="*/ 741558 h 3452370"/>
              <a:gd name="connsiteX10" fmla="*/ 2149427 w 5591533"/>
              <a:gd name="connsiteY10" fmla="*/ 422831 h 3452370"/>
              <a:gd name="connsiteX11" fmla="*/ 650827 w 5591533"/>
              <a:gd name="connsiteY11" fmla="*/ 880031 h 3452370"/>
              <a:gd name="connsiteX12" fmla="*/ 28527 w 5591533"/>
              <a:gd name="connsiteY12" fmla="*/ 1769031 h 3452370"/>
              <a:gd name="connsiteX0" fmla="*/ 28527 w 5591533"/>
              <a:gd name="connsiteY0" fmla="*/ 1769031 h 3427260"/>
              <a:gd name="connsiteX1" fmla="*/ 1497353 w 5591533"/>
              <a:gd name="connsiteY1" fmla="*/ 2095982 h 3427260"/>
              <a:gd name="connsiteX2" fmla="*/ 533542 w 5591533"/>
              <a:gd name="connsiteY2" fmla="*/ 3158371 h 3427260"/>
              <a:gd name="connsiteX3" fmla="*/ 2428827 w 5591533"/>
              <a:gd name="connsiteY3" fmla="*/ 3417645 h 3427260"/>
              <a:gd name="connsiteX4" fmla="*/ 3521027 w 5591533"/>
              <a:gd name="connsiteY4" fmla="*/ 2924731 h 3427260"/>
              <a:gd name="connsiteX5" fmla="*/ 4346527 w 5591533"/>
              <a:gd name="connsiteY5" fmla="*/ 2391331 h 3427260"/>
              <a:gd name="connsiteX6" fmla="*/ 5349827 w 5591533"/>
              <a:gd name="connsiteY6" fmla="*/ 2873931 h 3427260"/>
              <a:gd name="connsiteX7" fmla="*/ 5566323 w 5591533"/>
              <a:gd name="connsiteY7" fmla="*/ 1113473 h 3427260"/>
              <a:gd name="connsiteX8" fmla="*/ 4918027 w 5591533"/>
              <a:gd name="connsiteY8" fmla="*/ 3731 h 3427260"/>
              <a:gd name="connsiteX9" fmla="*/ 3545007 w 5591533"/>
              <a:gd name="connsiteY9" fmla="*/ 741558 h 3427260"/>
              <a:gd name="connsiteX10" fmla="*/ 2149427 w 5591533"/>
              <a:gd name="connsiteY10" fmla="*/ 422831 h 3427260"/>
              <a:gd name="connsiteX11" fmla="*/ 650827 w 5591533"/>
              <a:gd name="connsiteY11" fmla="*/ 880031 h 3427260"/>
              <a:gd name="connsiteX12" fmla="*/ 28527 w 5591533"/>
              <a:gd name="connsiteY12" fmla="*/ 1769031 h 34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1533" h="3427260">
                <a:moveTo>
                  <a:pt x="28527" y="1769031"/>
                </a:moveTo>
                <a:cubicBezTo>
                  <a:pt x="169615" y="1971689"/>
                  <a:pt x="1413184" y="1864425"/>
                  <a:pt x="1497353" y="2095982"/>
                </a:cubicBezTo>
                <a:cubicBezTo>
                  <a:pt x="1581522" y="2327539"/>
                  <a:pt x="378296" y="2938094"/>
                  <a:pt x="533542" y="3158371"/>
                </a:cubicBezTo>
                <a:cubicBezTo>
                  <a:pt x="688788" y="3378648"/>
                  <a:pt x="1930913" y="3456585"/>
                  <a:pt x="2428827" y="3417645"/>
                </a:cubicBezTo>
                <a:cubicBezTo>
                  <a:pt x="2926741" y="3378705"/>
                  <a:pt x="3201410" y="3095783"/>
                  <a:pt x="3521027" y="2924731"/>
                </a:cubicBezTo>
                <a:cubicBezTo>
                  <a:pt x="3840644" y="2753679"/>
                  <a:pt x="4041727" y="2399798"/>
                  <a:pt x="4346527" y="2391331"/>
                </a:cubicBezTo>
                <a:cubicBezTo>
                  <a:pt x="4651327" y="2382864"/>
                  <a:pt x="5146528" y="3086907"/>
                  <a:pt x="5349827" y="2873931"/>
                </a:cubicBezTo>
                <a:cubicBezTo>
                  <a:pt x="5553126" y="2660955"/>
                  <a:pt x="5638290" y="1591840"/>
                  <a:pt x="5566323" y="1113473"/>
                </a:cubicBezTo>
                <a:cubicBezTo>
                  <a:pt x="5494356" y="635106"/>
                  <a:pt x="5254913" y="65717"/>
                  <a:pt x="4918027" y="3731"/>
                </a:cubicBezTo>
                <a:cubicBezTo>
                  <a:pt x="4581141" y="-58255"/>
                  <a:pt x="4006440" y="671708"/>
                  <a:pt x="3545007" y="741558"/>
                </a:cubicBezTo>
                <a:cubicBezTo>
                  <a:pt x="3083574" y="811408"/>
                  <a:pt x="2530427" y="374148"/>
                  <a:pt x="2149427" y="422831"/>
                </a:cubicBezTo>
                <a:cubicBezTo>
                  <a:pt x="1768427" y="471514"/>
                  <a:pt x="1004310" y="655664"/>
                  <a:pt x="650827" y="880031"/>
                </a:cubicBezTo>
                <a:cubicBezTo>
                  <a:pt x="297344" y="1104398"/>
                  <a:pt x="-112561" y="1566373"/>
                  <a:pt x="28527" y="1769031"/>
                </a:cubicBezTo>
                <a:close/>
              </a:path>
            </a:pathLst>
          </a:custGeom>
          <a:solidFill>
            <a:srgbClr val="83EB67">
              <a:alpha val="5098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44DA30-38D7-4AA9-A2E8-DA7B0B153DD6}"/>
              </a:ext>
            </a:extLst>
          </p:cNvPr>
          <p:cNvGrpSpPr/>
          <p:nvPr/>
        </p:nvGrpSpPr>
        <p:grpSpPr>
          <a:xfrm>
            <a:off x="560098" y="347278"/>
            <a:ext cx="4320000" cy="2880000"/>
            <a:chOff x="560098" y="347278"/>
            <a:chExt cx="4320000" cy="2880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60098" y="34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280098" y="34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60098" y="106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80098" y="1067278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000098" y="34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20098" y="34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000098" y="1067278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720098" y="1067278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60098" y="178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280098" y="178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60098" y="250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280098" y="250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000098" y="1787278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720098" y="1787278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000098" y="250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20098" y="250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440098" y="34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40098" y="1067278"/>
              <a:ext cx="720000" cy="720000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440098" y="178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440098" y="250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160098" y="34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160098" y="106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160098" y="178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160098" y="2507278"/>
              <a:ext cx="720000" cy="720000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олилиния 78"/>
          <p:cNvSpPr/>
          <p:nvPr/>
        </p:nvSpPr>
        <p:spPr>
          <a:xfrm>
            <a:off x="703874" y="404914"/>
            <a:ext cx="4032448" cy="2621212"/>
          </a:xfrm>
          <a:custGeom>
            <a:avLst/>
            <a:gdLst>
              <a:gd name="connsiteX0" fmla="*/ 502639 w 5519657"/>
              <a:gd name="connsiteY0" fmla="*/ 329293 h 2970940"/>
              <a:gd name="connsiteX1" fmla="*/ 32739 w 5519657"/>
              <a:gd name="connsiteY1" fmla="*/ 2780393 h 2970940"/>
              <a:gd name="connsiteX2" fmla="*/ 1518639 w 5519657"/>
              <a:gd name="connsiteY2" fmla="*/ 2704193 h 2970940"/>
              <a:gd name="connsiteX3" fmla="*/ 2128239 w 5519657"/>
              <a:gd name="connsiteY3" fmla="*/ 1865993 h 2970940"/>
              <a:gd name="connsiteX4" fmla="*/ 3982439 w 5519657"/>
              <a:gd name="connsiteY4" fmla="*/ 1129393 h 2970940"/>
              <a:gd name="connsiteX5" fmla="*/ 4630139 w 5519657"/>
              <a:gd name="connsiteY5" fmla="*/ 1815193 h 2970940"/>
              <a:gd name="connsiteX6" fmla="*/ 4985739 w 5519657"/>
              <a:gd name="connsiteY6" fmla="*/ 2742293 h 2970940"/>
              <a:gd name="connsiteX7" fmla="*/ 5519139 w 5519657"/>
              <a:gd name="connsiteY7" fmla="*/ 1142093 h 2970940"/>
              <a:gd name="connsiteX8" fmla="*/ 4884139 w 5519657"/>
              <a:gd name="connsiteY8" fmla="*/ 265793 h 2970940"/>
              <a:gd name="connsiteX9" fmla="*/ 2928339 w 5519657"/>
              <a:gd name="connsiteY9" fmla="*/ 24493 h 2970940"/>
              <a:gd name="connsiteX10" fmla="*/ 1404339 w 5519657"/>
              <a:gd name="connsiteY10" fmla="*/ 761093 h 2970940"/>
              <a:gd name="connsiteX11" fmla="*/ 642339 w 5519657"/>
              <a:gd name="connsiteY11" fmla="*/ 316593 h 2970940"/>
              <a:gd name="connsiteX12" fmla="*/ 502639 w 5519657"/>
              <a:gd name="connsiteY12" fmla="*/ 329293 h 2970940"/>
              <a:gd name="connsiteX0" fmla="*/ 504410 w 5521428"/>
              <a:gd name="connsiteY0" fmla="*/ 441568 h 3083215"/>
              <a:gd name="connsiteX1" fmla="*/ 34510 w 5521428"/>
              <a:gd name="connsiteY1" fmla="*/ 2892668 h 3083215"/>
              <a:gd name="connsiteX2" fmla="*/ 1520410 w 5521428"/>
              <a:gd name="connsiteY2" fmla="*/ 2816468 h 3083215"/>
              <a:gd name="connsiteX3" fmla="*/ 2130010 w 5521428"/>
              <a:gd name="connsiteY3" fmla="*/ 1978268 h 3083215"/>
              <a:gd name="connsiteX4" fmla="*/ 3984210 w 5521428"/>
              <a:gd name="connsiteY4" fmla="*/ 1241668 h 3083215"/>
              <a:gd name="connsiteX5" fmla="*/ 4631910 w 5521428"/>
              <a:gd name="connsiteY5" fmla="*/ 1927468 h 3083215"/>
              <a:gd name="connsiteX6" fmla="*/ 4987510 w 5521428"/>
              <a:gd name="connsiteY6" fmla="*/ 2854568 h 3083215"/>
              <a:gd name="connsiteX7" fmla="*/ 5520910 w 5521428"/>
              <a:gd name="connsiteY7" fmla="*/ 1254368 h 3083215"/>
              <a:gd name="connsiteX8" fmla="*/ 4885910 w 5521428"/>
              <a:gd name="connsiteY8" fmla="*/ 378068 h 3083215"/>
              <a:gd name="connsiteX9" fmla="*/ 2930110 w 5521428"/>
              <a:gd name="connsiteY9" fmla="*/ 136768 h 3083215"/>
              <a:gd name="connsiteX10" fmla="*/ 1406110 w 5521428"/>
              <a:gd name="connsiteY10" fmla="*/ 873368 h 3083215"/>
              <a:gd name="connsiteX11" fmla="*/ 860010 w 5521428"/>
              <a:gd name="connsiteY11" fmla="*/ 35168 h 3083215"/>
              <a:gd name="connsiteX12" fmla="*/ 504410 w 5521428"/>
              <a:gd name="connsiteY12" fmla="*/ 441568 h 3083215"/>
              <a:gd name="connsiteX0" fmla="*/ 44615 w 5899833"/>
              <a:gd name="connsiteY0" fmla="*/ 1728661 h 2965869"/>
              <a:gd name="connsiteX1" fmla="*/ 412915 w 5899833"/>
              <a:gd name="connsiteY1" fmla="*/ 2871661 h 2965869"/>
              <a:gd name="connsiteX2" fmla="*/ 1898815 w 5899833"/>
              <a:gd name="connsiteY2" fmla="*/ 2795461 h 2965869"/>
              <a:gd name="connsiteX3" fmla="*/ 2508415 w 5899833"/>
              <a:gd name="connsiteY3" fmla="*/ 1957261 h 2965869"/>
              <a:gd name="connsiteX4" fmla="*/ 4362615 w 5899833"/>
              <a:gd name="connsiteY4" fmla="*/ 1220661 h 2965869"/>
              <a:gd name="connsiteX5" fmla="*/ 5010315 w 5899833"/>
              <a:gd name="connsiteY5" fmla="*/ 1906461 h 2965869"/>
              <a:gd name="connsiteX6" fmla="*/ 5365915 w 5899833"/>
              <a:gd name="connsiteY6" fmla="*/ 2833561 h 2965869"/>
              <a:gd name="connsiteX7" fmla="*/ 5899315 w 5899833"/>
              <a:gd name="connsiteY7" fmla="*/ 1233361 h 2965869"/>
              <a:gd name="connsiteX8" fmla="*/ 5264315 w 5899833"/>
              <a:gd name="connsiteY8" fmla="*/ 357061 h 2965869"/>
              <a:gd name="connsiteX9" fmla="*/ 3308515 w 5899833"/>
              <a:gd name="connsiteY9" fmla="*/ 115761 h 2965869"/>
              <a:gd name="connsiteX10" fmla="*/ 1784515 w 5899833"/>
              <a:gd name="connsiteY10" fmla="*/ 852361 h 2965869"/>
              <a:gd name="connsiteX11" fmla="*/ 1238415 w 5899833"/>
              <a:gd name="connsiteY11" fmla="*/ 14161 h 2965869"/>
              <a:gd name="connsiteX12" fmla="*/ 44615 w 5899833"/>
              <a:gd name="connsiteY12" fmla="*/ 1728661 h 2965869"/>
              <a:gd name="connsiteX0" fmla="*/ 44615 w 5899833"/>
              <a:gd name="connsiteY0" fmla="*/ 1805201 h 3042409"/>
              <a:gd name="connsiteX1" fmla="*/ 412915 w 5899833"/>
              <a:gd name="connsiteY1" fmla="*/ 2948201 h 3042409"/>
              <a:gd name="connsiteX2" fmla="*/ 1898815 w 5899833"/>
              <a:gd name="connsiteY2" fmla="*/ 2872001 h 3042409"/>
              <a:gd name="connsiteX3" fmla="*/ 2508415 w 5899833"/>
              <a:gd name="connsiteY3" fmla="*/ 2033801 h 3042409"/>
              <a:gd name="connsiteX4" fmla="*/ 4362615 w 5899833"/>
              <a:gd name="connsiteY4" fmla="*/ 1297201 h 3042409"/>
              <a:gd name="connsiteX5" fmla="*/ 5010315 w 5899833"/>
              <a:gd name="connsiteY5" fmla="*/ 1983001 h 3042409"/>
              <a:gd name="connsiteX6" fmla="*/ 5365915 w 5899833"/>
              <a:gd name="connsiteY6" fmla="*/ 2910101 h 3042409"/>
              <a:gd name="connsiteX7" fmla="*/ 5899315 w 5899833"/>
              <a:gd name="connsiteY7" fmla="*/ 1309901 h 3042409"/>
              <a:gd name="connsiteX8" fmla="*/ 5264315 w 5899833"/>
              <a:gd name="connsiteY8" fmla="*/ 433601 h 3042409"/>
              <a:gd name="connsiteX9" fmla="*/ 3308515 w 5899833"/>
              <a:gd name="connsiteY9" fmla="*/ 192301 h 3042409"/>
              <a:gd name="connsiteX10" fmla="*/ 2178215 w 5899833"/>
              <a:gd name="connsiteY10" fmla="*/ 192301 h 3042409"/>
              <a:gd name="connsiteX11" fmla="*/ 1238415 w 5899833"/>
              <a:gd name="connsiteY11" fmla="*/ 90701 h 3042409"/>
              <a:gd name="connsiteX12" fmla="*/ 44615 w 5899833"/>
              <a:gd name="connsiteY12" fmla="*/ 1805201 h 3042409"/>
              <a:gd name="connsiteX0" fmla="*/ 9146 w 5864364"/>
              <a:gd name="connsiteY0" fmla="*/ 1646313 h 2883521"/>
              <a:gd name="connsiteX1" fmla="*/ 377446 w 5864364"/>
              <a:gd name="connsiteY1" fmla="*/ 2789313 h 2883521"/>
              <a:gd name="connsiteX2" fmla="*/ 1863346 w 5864364"/>
              <a:gd name="connsiteY2" fmla="*/ 2713113 h 2883521"/>
              <a:gd name="connsiteX3" fmla="*/ 2472946 w 5864364"/>
              <a:gd name="connsiteY3" fmla="*/ 1874913 h 2883521"/>
              <a:gd name="connsiteX4" fmla="*/ 4327146 w 5864364"/>
              <a:gd name="connsiteY4" fmla="*/ 1138313 h 2883521"/>
              <a:gd name="connsiteX5" fmla="*/ 4974846 w 5864364"/>
              <a:gd name="connsiteY5" fmla="*/ 1824113 h 2883521"/>
              <a:gd name="connsiteX6" fmla="*/ 5330446 w 5864364"/>
              <a:gd name="connsiteY6" fmla="*/ 2751213 h 2883521"/>
              <a:gd name="connsiteX7" fmla="*/ 5863846 w 5864364"/>
              <a:gd name="connsiteY7" fmla="*/ 1151013 h 2883521"/>
              <a:gd name="connsiteX8" fmla="*/ 5228846 w 5864364"/>
              <a:gd name="connsiteY8" fmla="*/ 274713 h 2883521"/>
              <a:gd name="connsiteX9" fmla="*/ 3273046 w 5864364"/>
              <a:gd name="connsiteY9" fmla="*/ 33413 h 2883521"/>
              <a:gd name="connsiteX10" fmla="*/ 2142746 w 5864364"/>
              <a:gd name="connsiteY10" fmla="*/ 33413 h 2883521"/>
              <a:gd name="connsiteX11" fmla="*/ 631446 w 5864364"/>
              <a:gd name="connsiteY11" fmla="*/ 757313 h 2883521"/>
              <a:gd name="connsiteX12" fmla="*/ 9146 w 5864364"/>
              <a:gd name="connsiteY12" fmla="*/ 1646313 h 2883521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4327146 w 5864364"/>
              <a:gd name="connsiteY4" fmla="*/ 11051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4047746 w 5864364"/>
              <a:gd name="connsiteY4" fmla="*/ 21846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3755646 w 5864364"/>
              <a:gd name="connsiteY4" fmla="*/ 24259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407879"/>
              <a:gd name="connsiteY0" fmla="*/ 1613026 h 2850234"/>
              <a:gd name="connsiteX1" fmla="*/ 377446 w 5407879"/>
              <a:gd name="connsiteY1" fmla="*/ 2756026 h 2850234"/>
              <a:gd name="connsiteX2" fmla="*/ 1863346 w 5407879"/>
              <a:gd name="connsiteY2" fmla="*/ 2679826 h 2850234"/>
              <a:gd name="connsiteX3" fmla="*/ 2472946 w 5407879"/>
              <a:gd name="connsiteY3" fmla="*/ 1841626 h 2850234"/>
              <a:gd name="connsiteX4" fmla="*/ 3755646 w 5407879"/>
              <a:gd name="connsiteY4" fmla="*/ 2425826 h 2850234"/>
              <a:gd name="connsiteX5" fmla="*/ 4974846 w 5407879"/>
              <a:gd name="connsiteY5" fmla="*/ 1790826 h 2850234"/>
              <a:gd name="connsiteX6" fmla="*/ 5330446 w 5407879"/>
              <a:gd name="connsiteY6" fmla="*/ 2717926 h 2850234"/>
              <a:gd name="connsiteX7" fmla="*/ 5330446 w 5407879"/>
              <a:gd name="connsiteY7" fmla="*/ 851026 h 2850234"/>
              <a:gd name="connsiteX8" fmla="*/ 5228846 w 5407879"/>
              <a:gd name="connsiteY8" fmla="*/ 241426 h 2850234"/>
              <a:gd name="connsiteX9" fmla="*/ 3273046 w 5407879"/>
              <a:gd name="connsiteY9" fmla="*/ 126 h 2850234"/>
              <a:gd name="connsiteX10" fmla="*/ 2130046 w 5407879"/>
              <a:gd name="connsiteY10" fmla="*/ 266826 h 2850234"/>
              <a:gd name="connsiteX11" fmla="*/ 631446 w 5407879"/>
              <a:gd name="connsiteY11" fmla="*/ 724026 h 2850234"/>
              <a:gd name="connsiteX12" fmla="*/ 9146 w 5407879"/>
              <a:gd name="connsiteY12" fmla="*/ 1613026 h 2850234"/>
              <a:gd name="connsiteX0" fmla="*/ 9146 w 5379773"/>
              <a:gd name="connsiteY0" fmla="*/ 1811378 h 3048586"/>
              <a:gd name="connsiteX1" fmla="*/ 377446 w 5379773"/>
              <a:gd name="connsiteY1" fmla="*/ 2954378 h 3048586"/>
              <a:gd name="connsiteX2" fmla="*/ 1863346 w 5379773"/>
              <a:gd name="connsiteY2" fmla="*/ 2878178 h 3048586"/>
              <a:gd name="connsiteX3" fmla="*/ 2472946 w 5379773"/>
              <a:gd name="connsiteY3" fmla="*/ 2039978 h 3048586"/>
              <a:gd name="connsiteX4" fmla="*/ 3755646 w 5379773"/>
              <a:gd name="connsiteY4" fmla="*/ 2624178 h 3048586"/>
              <a:gd name="connsiteX5" fmla="*/ 4974846 w 5379773"/>
              <a:gd name="connsiteY5" fmla="*/ 1989178 h 3048586"/>
              <a:gd name="connsiteX6" fmla="*/ 5330446 w 5379773"/>
              <a:gd name="connsiteY6" fmla="*/ 2916278 h 3048586"/>
              <a:gd name="connsiteX7" fmla="*/ 5330446 w 5379773"/>
              <a:gd name="connsiteY7" fmla="*/ 1049378 h 3048586"/>
              <a:gd name="connsiteX8" fmla="*/ 4898646 w 5379773"/>
              <a:gd name="connsiteY8" fmla="*/ 46078 h 3048586"/>
              <a:gd name="connsiteX9" fmla="*/ 3273046 w 5379773"/>
              <a:gd name="connsiteY9" fmla="*/ 198478 h 3048586"/>
              <a:gd name="connsiteX10" fmla="*/ 2130046 w 5379773"/>
              <a:gd name="connsiteY10" fmla="*/ 465178 h 3048586"/>
              <a:gd name="connsiteX11" fmla="*/ 631446 w 5379773"/>
              <a:gd name="connsiteY11" fmla="*/ 922378 h 3048586"/>
              <a:gd name="connsiteX12" fmla="*/ 9146 w 5379773"/>
              <a:gd name="connsiteY12" fmla="*/ 1811378 h 3048586"/>
              <a:gd name="connsiteX0" fmla="*/ 9146 w 5399440"/>
              <a:gd name="connsiteY0" fmla="*/ 1811378 h 3048586"/>
              <a:gd name="connsiteX1" fmla="*/ 377446 w 5399440"/>
              <a:gd name="connsiteY1" fmla="*/ 2954378 h 3048586"/>
              <a:gd name="connsiteX2" fmla="*/ 1863346 w 5399440"/>
              <a:gd name="connsiteY2" fmla="*/ 2878178 h 3048586"/>
              <a:gd name="connsiteX3" fmla="*/ 2472946 w 5399440"/>
              <a:gd name="connsiteY3" fmla="*/ 2039978 h 3048586"/>
              <a:gd name="connsiteX4" fmla="*/ 3755646 w 5399440"/>
              <a:gd name="connsiteY4" fmla="*/ 2624178 h 3048586"/>
              <a:gd name="connsiteX5" fmla="*/ 4670046 w 5399440"/>
              <a:gd name="connsiteY5" fmla="*/ 2395578 h 3048586"/>
              <a:gd name="connsiteX6" fmla="*/ 5330446 w 5399440"/>
              <a:gd name="connsiteY6" fmla="*/ 2916278 h 3048586"/>
              <a:gd name="connsiteX7" fmla="*/ 5330446 w 5399440"/>
              <a:gd name="connsiteY7" fmla="*/ 1049378 h 3048586"/>
              <a:gd name="connsiteX8" fmla="*/ 4898646 w 5399440"/>
              <a:gd name="connsiteY8" fmla="*/ 46078 h 3048586"/>
              <a:gd name="connsiteX9" fmla="*/ 3273046 w 5399440"/>
              <a:gd name="connsiteY9" fmla="*/ 198478 h 3048586"/>
              <a:gd name="connsiteX10" fmla="*/ 2130046 w 5399440"/>
              <a:gd name="connsiteY10" fmla="*/ 465178 h 3048586"/>
              <a:gd name="connsiteX11" fmla="*/ 631446 w 5399440"/>
              <a:gd name="connsiteY11" fmla="*/ 922378 h 3048586"/>
              <a:gd name="connsiteX12" fmla="*/ 9146 w 5399440"/>
              <a:gd name="connsiteY12" fmla="*/ 1811378 h 3048586"/>
              <a:gd name="connsiteX0" fmla="*/ 9146 w 5399440"/>
              <a:gd name="connsiteY0" fmla="*/ 1811378 h 3034370"/>
              <a:gd name="connsiteX1" fmla="*/ 377446 w 5399440"/>
              <a:gd name="connsiteY1" fmla="*/ 2954378 h 3034370"/>
              <a:gd name="connsiteX2" fmla="*/ 1863346 w 5399440"/>
              <a:gd name="connsiteY2" fmla="*/ 2878178 h 3034370"/>
              <a:gd name="connsiteX3" fmla="*/ 2409446 w 5399440"/>
              <a:gd name="connsiteY3" fmla="*/ 2395578 h 3034370"/>
              <a:gd name="connsiteX4" fmla="*/ 3755646 w 5399440"/>
              <a:gd name="connsiteY4" fmla="*/ 2624178 h 3034370"/>
              <a:gd name="connsiteX5" fmla="*/ 4670046 w 5399440"/>
              <a:gd name="connsiteY5" fmla="*/ 2395578 h 3034370"/>
              <a:gd name="connsiteX6" fmla="*/ 5330446 w 5399440"/>
              <a:gd name="connsiteY6" fmla="*/ 2916278 h 3034370"/>
              <a:gd name="connsiteX7" fmla="*/ 5330446 w 5399440"/>
              <a:gd name="connsiteY7" fmla="*/ 1049378 h 3034370"/>
              <a:gd name="connsiteX8" fmla="*/ 4898646 w 5399440"/>
              <a:gd name="connsiteY8" fmla="*/ 46078 h 3034370"/>
              <a:gd name="connsiteX9" fmla="*/ 3273046 w 5399440"/>
              <a:gd name="connsiteY9" fmla="*/ 198478 h 3034370"/>
              <a:gd name="connsiteX10" fmla="*/ 2130046 w 5399440"/>
              <a:gd name="connsiteY10" fmla="*/ 465178 h 3034370"/>
              <a:gd name="connsiteX11" fmla="*/ 631446 w 5399440"/>
              <a:gd name="connsiteY11" fmla="*/ 922378 h 3034370"/>
              <a:gd name="connsiteX12" fmla="*/ 9146 w 5399440"/>
              <a:gd name="connsiteY12" fmla="*/ 1811378 h 3034370"/>
              <a:gd name="connsiteX0" fmla="*/ 7238 w 5397532"/>
              <a:gd name="connsiteY0" fmla="*/ 1811378 h 3218740"/>
              <a:gd name="connsiteX1" fmla="*/ 375538 w 5397532"/>
              <a:gd name="connsiteY1" fmla="*/ 2954378 h 3218740"/>
              <a:gd name="connsiteX2" fmla="*/ 1594738 w 5397532"/>
              <a:gd name="connsiteY2" fmla="*/ 3182978 h 3218740"/>
              <a:gd name="connsiteX3" fmla="*/ 2407538 w 5397532"/>
              <a:gd name="connsiteY3" fmla="*/ 2395578 h 3218740"/>
              <a:gd name="connsiteX4" fmla="*/ 3753738 w 5397532"/>
              <a:gd name="connsiteY4" fmla="*/ 2624178 h 3218740"/>
              <a:gd name="connsiteX5" fmla="*/ 4668138 w 5397532"/>
              <a:gd name="connsiteY5" fmla="*/ 2395578 h 3218740"/>
              <a:gd name="connsiteX6" fmla="*/ 5328538 w 5397532"/>
              <a:gd name="connsiteY6" fmla="*/ 2916278 h 3218740"/>
              <a:gd name="connsiteX7" fmla="*/ 5328538 w 5397532"/>
              <a:gd name="connsiteY7" fmla="*/ 1049378 h 3218740"/>
              <a:gd name="connsiteX8" fmla="*/ 4896738 w 5397532"/>
              <a:gd name="connsiteY8" fmla="*/ 46078 h 3218740"/>
              <a:gd name="connsiteX9" fmla="*/ 3271138 w 5397532"/>
              <a:gd name="connsiteY9" fmla="*/ 198478 h 3218740"/>
              <a:gd name="connsiteX10" fmla="*/ 2128138 w 5397532"/>
              <a:gd name="connsiteY10" fmla="*/ 465178 h 3218740"/>
              <a:gd name="connsiteX11" fmla="*/ 629538 w 5397532"/>
              <a:gd name="connsiteY11" fmla="*/ 922378 h 3218740"/>
              <a:gd name="connsiteX12" fmla="*/ 7238 w 5397532"/>
              <a:gd name="connsiteY12" fmla="*/ 1811378 h 3218740"/>
              <a:gd name="connsiteX0" fmla="*/ 7238 w 5397532"/>
              <a:gd name="connsiteY0" fmla="*/ 1811378 h 3218740"/>
              <a:gd name="connsiteX1" fmla="*/ 375538 w 5397532"/>
              <a:gd name="connsiteY1" fmla="*/ 2954378 h 3218740"/>
              <a:gd name="connsiteX2" fmla="*/ 1594738 w 5397532"/>
              <a:gd name="connsiteY2" fmla="*/ 3182978 h 3218740"/>
              <a:gd name="connsiteX3" fmla="*/ 2407538 w 5397532"/>
              <a:gd name="connsiteY3" fmla="*/ 2395578 h 3218740"/>
              <a:gd name="connsiteX4" fmla="*/ 3499738 w 5397532"/>
              <a:gd name="connsiteY4" fmla="*/ 2967078 h 3218740"/>
              <a:gd name="connsiteX5" fmla="*/ 4668138 w 5397532"/>
              <a:gd name="connsiteY5" fmla="*/ 2395578 h 3218740"/>
              <a:gd name="connsiteX6" fmla="*/ 5328538 w 5397532"/>
              <a:gd name="connsiteY6" fmla="*/ 2916278 h 3218740"/>
              <a:gd name="connsiteX7" fmla="*/ 5328538 w 5397532"/>
              <a:gd name="connsiteY7" fmla="*/ 1049378 h 3218740"/>
              <a:gd name="connsiteX8" fmla="*/ 4896738 w 5397532"/>
              <a:gd name="connsiteY8" fmla="*/ 46078 h 3218740"/>
              <a:gd name="connsiteX9" fmla="*/ 3271138 w 5397532"/>
              <a:gd name="connsiteY9" fmla="*/ 198478 h 3218740"/>
              <a:gd name="connsiteX10" fmla="*/ 2128138 w 5397532"/>
              <a:gd name="connsiteY10" fmla="*/ 465178 h 3218740"/>
              <a:gd name="connsiteX11" fmla="*/ 629538 w 5397532"/>
              <a:gd name="connsiteY11" fmla="*/ 922378 h 3218740"/>
              <a:gd name="connsiteX12" fmla="*/ 7238 w 5397532"/>
              <a:gd name="connsiteY12" fmla="*/ 1811378 h 3218740"/>
              <a:gd name="connsiteX0" fmla="*/ 7238 w 5421546"/>
              <a:gd name="connsiteY0" fmla="*/ 1811378 h 3218740"/>
              <a:gd name="connsiteX1" fmla="*/ 375538 w 5421546"/>
              <a:gd name="connsiteY1" fmla="*/ 2954378 h 3218740"/>
              <a:gd name="connsiteX2" fmla="*/ 1594738 w 5421546"/>
              <a:gd name="connsiteY2" fmla="*/ 3182978 h 3218740"/>
              <a:gd name="connsiteX3" fmla="*/ 2407538 w 5421546"/>
              <a:gd name="connsiteY3" fmla="*/ 2395578 h 3218740"/>
              <a:gd name="connsiteX4" fmla="*/ 3499738 w 5421546"/>
              <a:gd name="connsiteY4" fmla="*/ 2967078 h 3218740"/>
              <a:gd name="connsiteX5" fmla="*/ 4325238 w 5421546"/>
              <a:gd name="connsiteY5" fmla="*/ 2433678 h 3218740"/>
              <a:gd name="connsiteX6" fmla="*/ 5328538 w 5421546"/>
              <a:gd name="connsiteY6" fmla="*/ 2916278 h 3218740"/>
              <a:gd name="connsiteX7" fmla="*/ 5328538 w 5421546"/>
              <a:gd name="connsiteY7" fmla="*/ 1049378 h 3218740"/>
              <a:gd name="connsiteX8" fmla="*/ 4896738 w 5421546"/>
              <a:gd name="connsiteY8" fmla="*/ 46078 h 3218740"/>
              <a:gd name="connsiteX9" fmla="*/ 3271138 w 5421546"/>
              <a:gd name="connsiteY9" fmla="*/ 198478 h 3218740"/>
              <a:gd name="connsiteX10" fmla="*/ 2128138 w 5421546"/>
              <a:gd name="connsiteY10" fmla="*/ 465178 h 3218740"/>
              <a:gd name="connsiteX11" fmla="*/ 629538 w 5421546"/>
              <a:gd name="connsiteY11" fmla="*/ 922378 h 3218740"/>
              <a:gd name="connsiteX12" fmla="*/ 7238 w 5421546"/>
              <a:gd name="connsiteY12" fmla="*/ 1811378 h 3218740"/>
              <a:gd name="connsiteX0" fmla="*/ 7238 w 5570244"/>
              <a:gd name="connsiteY0" fmla="*/ 1818707 h 3226069"/>
              <a:gd name="connsiteX1" fmla="*/ 375538 w 5570244"/>
              <a:gd name="connsiteY1" fmla="*/ 2961707 h 3226069"/>
              <a:gd name="connsiteX2" fmla="*/ 1594738 w 5570244"/>
              <a:gd name="connsiteY2" fmla="*/ 3190307 h 3226069"/>
              <a:gd name="connsiteX3" fmla="*/ 2407538 w 5570244"/>
              <a:gd name="connsiteY3" fmla="*/ 2402907 h 3226069"/>
              <a:gd name="connsiteX4" fmla="*/ 3499738 w 5570244"/>
              <a:gd name="connsiteY4" fmla="*/ 2974407 h 3226069"/>
              <a:gd name="connsiteX5" fmla="*/ 4325238 w 5570244"/>
              <a:gd name="connsiteY5" fmla="*/ 2441007 h 3226069"/>
              <a:gd name="connsiteX6" fmla="*/ 5328538 w 5570244"/>
              <a:gd name="connsiteY6" fmla="*/ 2923607 h 3226069"/>
              <a:gd name="connsiteX7" fmla="*/ 5545034 w 5570244"/>
              <a:gd name="connsiteY7" fmla="*/ 1163149 h 3226069"/>
              <a:gd name="connsiteX8" fmla="*/ 4896738 w 5570244"/>
              <a:gd name="connsiteY8" fmla="*/ 53407 h 3226069"/>
              <a:gd name="connsiteX9" fmla="*/ 3271138 w 5570244"/>
              <a:gd name="connsiteY9" fmla="*/ 205807 h 3226069"/>
              <a:gd name="connsiteX10" fmla="*/ 2128138 w 5570244"/>
              <a:gd name="connsiteY10" fmla="*/ 472507 h 3226069"/>
              <a:gd name="connsiteX11" fmla="*/ 629538 w 5570244"/>
              <a:gd name="connsiteY11" fmla="*/ 929707 h 3226069"/>
              <a:gd name="connsiteX12" fmla="*/ 7238 w 5570244"/>
              <a:gd name="connsiteY12" fmla="*/ 1818707 h 3226069"/>
              <a:gd name="connsiteX0" fmla="*/ 7238 w 5570244"/>
              <a:gd name="connsiteY0" fmla="*/ 1769032 h 3176394"/>
              <a:gd name="connsiteX1" fmla="*/ 375538 w 5570244"/>
              <a:gd name="connsiteY1" fmla="*/ 2912032 h 3176394"/>
              <a:gd name="connsiteX2" fmla="*/ 1594738 w 5570244"/>
              <a:gd name="connsiteY2" fmla="*/ 3140632 h 3176394"/>
              <a:gd name="connsiteX3" fmla="*/ 2407538 w 5570244"/>
              <a:gd name="connsiteY3" fmla="*/ 2353232 h 3176394"/>
              <a:gd name="connsiteX4" fmla="*/ 3499738 w 5570244"/>
              <a:gd name="connsiteY4" fmla="*/ 2924732 h 3176394"/>
              <a:gd name="connsiteX5" fmla="*/ 4325238 w 5570244"/>
              <a:gd name="connsiteY5" fmla="*/ 2391332 h 3176394"/>
              <a:gd name="connsiteX6" fmla="*/ 5328538 w 5570244"/>
              <a:gd name="connsiteY6" fmla="*/ 2873932 h 3176394"/>
              <a:gd name="connsiteX7" fmla="*/ 5545034 w 5570244"/>
              <a:gd name="connsiteY7" fmla="*/ 1113474 h 3176394"/>
              <a:gd name="connsiteX8" fmla="*/ 4896738 w 5570244"/>
              <a:gd name="connsiteY8" fmla="*/ 3732 h 3176394"/>
              <a:gd name="connsiteX9" fmla="*/ 3523718 w 5570244"/>
              <a:gd name="connsiteY9" fmla="*/ 741559 h 3176394"/>
              <a:gd name="connsiteX10" fmla="*/ 2128138 w 5570244"/>
              <a:gd name="connsiteY10" fmla="*/ 422832 h 3176394"/>
              <a:gd name="connsiteX11" fmla="*/ 629538 w 5570244"/>
              <a:gd name="connsiteY11" fmla="*/ 880032 h 3176394"/>
              <a:gd name="connsiteX12" fmla="*/ 7238 w 5570244"/>
              <a:gd name="connsiteY12" fmla="*/ 1769032 h 3176394"/>
              <a:gd name="connsiteX0" fmla="*/ 7238 w 5570244"/>
              <a:gd name="connsiteY0" fmla="*/ 1769031 h 3144388"/>
              <a:gd name="connsiteX1" fmla="*/ 375538 w 5570244"/>
              <a:gd name="connsiteY1" fmla="*/ 2912031 h 3144388"/>
              <a:gd name="connsiteX2" fmla="*/ 1594738 w 5570244"/>
              <a:gd name="connsiteY2" fmla="*/ 3140631 h 3144388"/>
              <a:gd name="connsiteX3" fmla="*/ 2461662 w 5570244"/>
              <a:gd name="connsiteY3" fmla="*/ 3045100 h 3144388"/>
              <a:gd name="connsiteX4" fmla="*/ 3499738 w 5570244"/>
              <a:gd name="connsiteY4" fmla="*/ 2924731 h 3144388"/>
              <a:gd name="connsiteX5" fmla="*/ 4325238 w 5570244"/>
              <a:gd name="connsiteY5" fmla="*/ 2391331 h 3144388"/>
              <a:gd name="connsiteX6" fmla="*/ 5328538 w 5570244"/>
              <a:gd name="connsiteY6" fmla="*/ 2873931 h 3144388"/>
              <a:gd name="connsiteX7" fmla="*/ 5545034 w 5570244"/>
              <a:gd name="connsiteY7" fmla="*/ 1113473 h 3144388"/>
              <a:gd name="connsiteX8" fmla="*/ 4896738 w 5570244"/>
              <a:gd name="connsiteY8" fmla="*/ 3731 h 3144388"/>
              <a:gd name="connsiteX9" fmla="*/ 3523718 w 5570244"/>
              <a:gd name="connsiteY9" fmla="*/ 741558 h 3144388"/>
              <a:gd name="connsiteX10" fmla="*/ 2128138 w 5570244"/>
              <a:gd name="connsiteY10" fmla="*/ 422831 h 3144388"/>
              <a:gd name="connsiteX11" fmla="*/ 629538 w 5570244"/>
              <a:gd name="connsiteY11" fmla="*/ 880031 h 3144388"/>
              <a:gd name="connsiteX12" fmla="*/ 7238 w 5570244"/>
              <a:gd name="connsiteY12" fmla="*/ 1769031 h 3144388"/>
              <a:gd name="connsiteX0" fmla="*/ 1056 w 5564062"/>
              <a:gd name="connsiteY0" fmla="*/ 1769031 h 3171504"/>
              <a:gd name="connsiteX1" fmla="*/ 748226 w 5564062"/>
              <a:gd name="connsiteY1" fmla="*/ 2468526 h 3171504"/>
              <a:gd name="connsiteX2" fmla="*/ 1588556 w 5564062"/>
              <a:gd name="connsiteY2" fmla="*/ 3140631 h 3171504"/>
              <a:gd name="connsiteX3" fmla="*/ 2455480 w 5564062"/>
              <a:gd name="connsiteY3" fmla="*/ 3045100 h 3171504"/>
              <a:gd name="connsiteX4" fmla="*/ 3493556 w 5564062"/>
              <a:gd name="connsiteY4" fmla="*/ 2924731 h 3171504"/>
              <a:gd name="connsiteX5" fmla="*/ 4319056 w 5564062"/>
              <a:gd name="connsiteY5" fmla="*/ 2391331 h 3171504"/>
              <a:gd name="connsiteX6" fmla="*/ 5322356 w 5564062"/>
              <a:gd name="connsiteY6" fmla="*/ 2873931 h 3171504"/>
              <a:gd name="connsiteX7" fmla="*/ 5538852 w 5564062"/>
              <a:gd name="connsiteY7" fmla="*/ 1113473 h 3171504"/>
              <a:gd name="connsiteX8" fmla="*/ 4890556 w 5564062"/>
              <a:gd name="connsiteY8" fmla="*/ 3731 h 3171504"/>
              <a:gd name="connsiteX9" fmla="*/ 3517536 w 5564062"/>
              <a:gd name="connsiteY9" fmla="*/ 741558 h 3171504"/>
              <a:gd name="connsiteX10" fmla="*/ 2121956 w 5564062"/>
              <a:gd name="connsiteY10" fmla="*/ 422831 h 3171504"/>
              <a:gd name="connsiteX11" fmla="*/ 623356 w 5564062"/>
              <a:gd name="connsiteY11" fmla="*/ 880031 h 3171504"/>
              <a:gd name="connsiteX12" fmla="*/ 1056 w 5564062"/>
              <a:gd name="connsiteY12" fmla="*/ 1769031 h 3171504"/>
              <a:gd name="connsiteX0" fmla="*/ 23 w 5563029"/>
              <a:gd name="connsiteY0" fmla="*/ 1769031 h 3151983"/>
              <a:gd name="connsiteX1" fmla="*/ 602862 w 5563029"/>
              <a:gd name="connsiteY1" fmla="*/ 2770110 h 3151983"/>
              <a:gd name="connsiteX2" fmla="*/ 1587523 w 5563029"/>
              <a:gd name="connsiteY2" fmla="*/ 3140631 h 3151983"/>
              <a:gd name="connsiteX3" fmla="*/ 2454447 w 5563029"/>
              <a:gd name="connsiteY3" fmla="*/ 3045100 h 3151983"/>
              <a:gd name="connsiteX4" fmla="*/ 3492523 w 5563029"/>
              <a:gd name="connsiteY4" fmla="*/ 2924731 h 3151983"/>
              <a:gd name="connsiteX5" fmla="*/ 4318023 w 5563029"/>
              <a:gd name="connsiteY5" fmla="*/ 2391331 h 3151983"/>
              <a:gd name="connsiteX6" fmla="*/ 5321323 w 5563029"/>
              <a:gd name="connsiteY6" fmla="*/ 2873931 h 3151983"/>
              <a:gd name="connsiteX7" fmla="*/ 5537819 w 5563029"/>
              <a:gd name="connsiteY7" fmla="*/ 1113473 h 3151983"/>
              <a:gd name="connsiteX8" fmla="*/ 4889523 w 5563029"/>
              <a:gd name="connsiteY8" fmla="*/ 3731 h 3151983"/>
              <a:gd name="connsiteX9" fmla="*/ 3516503 w 5563029"/>
              <a:gd name="connsiteY9" fmla="*/ 741558 h 3151983"/>
              <a:gd name="connsiteX10" fmla="*/ 2120923 w 5563029"/>
              <a:gd name="connsiteY10" fmla="*/ 422831 h 3151983"/>
              <a:gd name="connsiteX11" fmla="*/ 622323 w 5563029"/>
              <a:gd name="connsiteY11" fmla="*/ 880031 h 3151983"/>
              <a:gd name="connsiteX12" fmla="*/ 23 w 5563029"/>
              <a:gd name="connsiteY12" fmla="*/ 1769031 h 3151983"/>
              <a:gd name="connsiteX0" fmla="*/ 23 w 5563029"/>
              <a:gd name="connsiteY0" fmla="*/ 1769031 h 3151983"/>
              <a:gd name="connsiteX1" fmla="*/ 602862 w 5563029"/>
              <a:gd name="connsiteY1" fmla="*/ 2770110 h 3151983"/>
              <a:gd name="connsiteX2" fmla="*/ 1587523 w 5563029"/>
              <a:gd name="connsiteY2" fmla="*/ 3140631 h 3151983"/>
              <a:gd name="connsiteX3" fmla="*/ 2454447 w 5563029"/>
              <a:gd name="connsiteY3" fmla="*/ 3045100 h 3151983"/>
              <a:gd name="connsiteX4" fmla="*/ 3492523 w 5563029"/>
              <a:gd name="connsiteY4" fmla="*/ 2924731 h 3151983"/>
              <a:gd name="connsiteX5" fmla="*/ 4318023 w 5563029"/>
              <a:gd name="connsiteY5" fmla="*/ 2391331 h 3151983"/>
              <a:gd name="connsiteX6" fmla="*/ 5321323 w 5563029"/>
              <a:gd name="connsiteY6" fmla="*/ 2873931 h 3151983"/>
              <a:gd name="connsiteX7" fmla="*/ 5537819 w 5563029"/>
              <a:gd name="connsiteY7" fmla="*/ 1113473 h 3151983"/>
              <a:gd name="connsiteX8" fmla="*/ 4889523 w 5563029"/>
              <a:gd name="connsiteY8" fmla="*/ 3731 h 3151983"/>
              <a:gd name="connsiteX9" fmla="*/ 3516503 w 5563029"/>
              <a:gd name="connsiteY9" fmla="*/ 741558 h 3151983"/>
              <a:gd name="connsiteX10" fmla="*/ 2120923 w 5563029"/>
              <a:gd name="connsiteY10" fmla="*/ 422831 h 3151983"/>
              <a:gd name="connsiteX11" fmla="*/ 622323 w 5563029"/>
              <a:gd name="connsiteY11" fmla="*/ 880031 h 3151983"/>
              <a:gd name="connsiteX12" fmla="*/ 23 w 5563029"/>
              <a:gd name="connsiteY12" fmla="*/ 1769031 h 3151983"/>
              <a:gd name="connsiteX0" fmla="*/ 23 w 5563029"/>
              <a:gd name="connsiteY0" fmla="*/ 1769031 h 3421826"/>
              <a:gd name="connsiteX1" fmla="*/ 602862 w 5563029"/>
              <a:gd name="connsiteY1" fmla="*/ 2770110 h 3421826"/>
              <a:gd name="connsiteX2" fmla="*/ 1587523 w 5563029"/>
              <a:gd name="connsiteY2" fmla="*/ 3140631 h 3421826"/>
              <a:gd name="connsiteX3" fmla="*/ 2400323 w 5563029"/>
              <a:gd name="connsiteY3" fmla="*/ 3417645 h 3421826"/>
              <a:gd name="connsiteX4" fmla="*/ 3492523 w 5563029"/>
              <a:gd name="connsiteY4" fmla="*/ 2924731 h 3421826"/>
              <a:gd name="connsiteX5" fmla="*/ 4318023 w 5563029"/>
              <a:gd name="connsiteY5" fmla="*/ 2391331 h 3421826"/>
              <a:gd name="connsiteX6" fmla="*/ 5321323 w 5563029"/>
              <a:gd name="connsiteY6" fmla="*/ 2873931 h 3421826"/>
              <a:gd name="connsiteX7" fmla="*/ 5537819 w 5563029"/>
              <a:gd name="connsiteY7" fmla="*/ 1113473 h 3421826"/>
              <a:gd name="connsiteX8" fmla="*/ 4889523 w 5563029"/>
              <a:gd name="connsiteY8" fmla="*/ 3731 h 3421826"/>
              <a:gd name="connsiteX9" fmla="*/ 3516503 w 5563029"/>
              <a:gd name="connsiteY9" fmla="*/ 741558 h 3421826"/>
              <a:gd name="connsiteX10" fmla="*/ 2120923 w 5563029"/>
              <a:gd name="connsiteY10" fmla="*/ 422831 h 3421826"/>
              <a:gd name="connsiteX11" fmla="*/ 622323 w 5563029"/>
              <a:gd name="connsiteY11" fmla="*/ 880031 h 3421826"/>
              <a:gd name="connsiteX12" fmla="*/ 23 w 5563029"/>
              <a:gd name="connsiteY12" fmla="*/ 1769031 h 3421826"/>
              <a:gd name="connsiteX0" fmla="*/ 20 w 5563026"/>
              <a:gd name="connsiteY0" fmla="*/ 1769031 h 3433877"/>
              <a:gd name="connsiteX1" fmla="*/ 602859 w 5563026"/>
              <a:gd name="connsiteY1" fmla="*/ 2770110 h 3433877"/>
              <a:gd name="connsiteX2" fmla="*/ 1280816 w 5563026"/>
              <a:gd name="connsiteY2" fmla="*/ 3264812 h 3433877"/>
              <a:gd name="connsiteX3" fmla="*/ 2400320 w 5563026"/>
              <a:gd name="connsiteY3" fmla="*/ 3417645 h 3433877"/>
              <a:gd name="connsiteX4" fmla="*/ 3492520 w 5563026"/>
              <a:gd name="connsiteY4" fmla="*/ 2924731 h 3433877"/>
              <a:gd name="connsiteX5" fmla="*/ 4318020 w 5563026"/>
              <a:gd name="connsiteY5" fmla="*/ 2391331 h 3433877"/>
              <a:gd name="connsiteX6" fmla="*/ 5321320 w 5563026"/>
              <a:gd name="connsiteY6" fmla="*/ 2873931 h 3433877"/>
              <a:gd name="connsiteX7" fmla="*/ 5537816 w 5563026"/>
              <a:gd name="connsiteY7" fmla="*/ 1113473 h 3433877"/>
              <a:gd name="connsiteX8" fmla="*/ 4889520 w 5563026"/>
              <a:gd name="connsiteY8" fmla="*/ 3731 h 3433877"/>
              <a:gd name="connsiteX9" fmla="*/ 3516500 w 5563026"/>
              <a:gd name="connsiteY9" fmla="*/ 741558 h 3433877"/>
              <a:gd name="connsiteX10" fmla="*/ 2120920 w 5563026"/>
              <a:gd name="connsiteY10" fmla="*/ 422831 h 3433877"/>
              <a:gd name="connsiteX11" fmla="*/ 622320 w 5563026"/>
              <a:gd name="connsiteY11" fmla="*/ 880031 h 3433877"/>
              <a:gd name="connsiteX12" fmla="*/ 20 w 5563026"/>
              <a:gd name="connsiteY12" fmla="*/ 1769031 h 3433877"/>
              <a:gd name="connsiteX0" fmla="*/ 28527 w 5591533"/>
              <a:gd name="connsiteY0" fmla="*/ 1769031 h 3452370"/>
              <a:gd name="connsiteX1" fmla="*/ 1497353 w 5591533"/>
              <a:gd name="connsiteY1" fmla="*/ 2095982 h 3452370"/>
              <a:gd name="connsiteX2" fmla="*/ 1309323 w 5591533"/>
              <a:gd name="connsiteY2" fmla="*/ 3264812 h 3452370"/>
              <a:gd name="connsiteX3" fmla="*/ 2428827 w 5591533"/>
              <a:gd name="connsiteY3" fmla="*/ 3417645 h 3452370"/>
              <a:gd name="connsiteX4" fmla="*/ 3521027 w 5591533"/>
              <a:gd name="connsiteY4" fmla="*/ 2924731 h 3452370"/>
              <a:gd name="connsiteX5" fmla="*/ 4346527 w 5591533"/>
              <a:gd name="connsiteY5" fmla="*/ 2391331 h 3452370"/>
              <a:gd name="connsiteX6" fmla="*/ 5349827 w 5591533"/>
              <a:gd name="connsiteY6" fmla="*/ 2873931 h 3452370"/>
              <a:gd name="connsiteX7" fmla="*/ 5566323 w 5591533"/>
              <a:gd name="connsiteY7" fmla="*/ 1113473 h 3452370"/>
              <a:gd name="connsiteX8" fmla="*/ 4918027 w 5591533"/>
              <a:gd name="connsiteY8" fmla="*/ 3731 h 3452370"/>
              <a:gd name="connsiteX9" fmla="*/ 3545007 w 5591533"/>
              <a:gd name="connsiteY9" fmla="*/ 741558 h 3452370"/>
              <a:gd name="connsiteX10" fmla="*/ 2149427 w 5591533"/>
              <a:gd name="connsiteY10" fmla="*/ 422831 h 3452370"/>
              <a:gd name="connsiteX11" fmla="*/ 650827 w 5591533"/>
              <a:gd name="connsiteY11" fmla="*/ 880031 h 3452370"/>
              <a:gd name="connsiteX12" fmla="*/ 28527 w 5591533"/>
              <a:gd name="connsiteY12" fmla="*/ 1769031 h 3452370"/>
              <a:gd name="connsiteX0" fmla="*/ 28527 w 5591533"/>
              <a:gd name="connsiteY0" fmla="*/ 1769031 h 3427260"/>
              <a:gd name="connsiteX1" fmla="*/ 1497353 w 5591533"/>
              <a:gd name="connsiteY1" fmla="*/ 2095982 h 3427260"/>
              <a:gd name="connsiteX2" fmla="*/ 533542 w 5591533"/>
              <a:gd name="connsiteY2" fmla="*/ 3158371 h 3427260"/>
              <a:gd name="connsiteX3" fmla="*/ 2428827 w 5591533"/>
              <a:gd name="connsiteY3" fmla="*/ 3417645 h 3427260"/>
              <a:gd name="connsiteX4" fmla="*/ 3521027 w 5591533"/>
              <a:gd name="connsiteY4" fmla="*/ 2924731 h 3427260"/>
              <a:gd name="connsiteX5" fmla="*/ 4346527 w 5591533"/>
              <a:gd name="connsiteY5" fmla="*/ 2391331 h 3427260"/>
              <a:gd name="connsiteX6" fmla="*/ 5349827 w 5591533"/>
              <a:gd name="connsiteY6" fmla="*/ 2873931 h 3427260"/>
              <a:gd name="connsiteX7" fmla="*/ 5566323 w 5591533"/>
              <a:gd name="connsiteY7" fmla="*/ 1113473 h 3427260"/>
              <a:gd name="connsiteX8" fmla="*/ 4918027 w 5591533"/>
              <a:gd name="connsiteY8" fmla="*/ 3731 h 3427260"/>
              <a:gd name="connsiteX9" fmla="*/ 3545007 w 5591533"/>
              <a:gd name="connsiteY9" fmla="*/ 741558 h 3427260"/>
              <a:gd name="connsiteX10" fmla="*/ 2149427 w 5591533"/>
              <a:gd name="connsiteY10" fmla="*/ 422831 h 3427260"/>
              <a:gd name="connsiteX11" fmla="*/ 650827 w 5591533"/>
              <a:gd name="connsiteY11" fmla="*/ 880031 h 3427260"/>
              <a:gd name="connsiteX12" fmla="*/ 28527 w 5591533"/>
              <a:gd name="connsiteY12" fmla="*/ 1769031 h 34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1533" h="3427260">
                <a:moveTo>
                  <a:pt x="28527" y="1769031"/>
                </a:moveTo>
                <a:cubicBezTo>
                  <a:pt x="169615" y="1971689"/>
                  <a:pt x="1413184" y="1864425"/>
                  <a:pt x="1497353" y="2095982"/>
                </a:cubicBezTo>
                <a:cubicBezTo>
                  <a:pt x="1581522" y="2327539"/>
                  <a:pt x="378296" y="2938094"/>
                  <a:pt x="533542" y="3158371"/>
                </a:cubicBezTo>
                <a:cubicBezTo>
                  <a:pt x="688788" y="3378648"/>
                  <a:pt x="1930913" y="3456585"/>
                  <a:pt x="2428827" y="3417645"/>
                </a:cubicBezTo>
                <a:cubicBezTo>
                  <a:pt x="2926741" y="3378705"/>
                  <a:pt x="3201410" y="3095783"/>
                  <a:pt x="3521027" y="2924731"/>
                </a:cubicBezTo>
                <a:cubicBezTo>
                  <a:pt x="3840644" y="2753679"/>
                  <a:pt x="4041727" y="2399798"/>
                  <a:pt x="4346527" y="2391331"/>
                </a:cubicBezTo>
                <a:cubicBezTo>
                  <a:pt x="4651327" y="2382864"/>
                  <a:pt x="5146528" y="3086907"/>
                  <a:pt x="5349827" y="2873931"/>
                </a:cubicBezTo>
                <a:cubicBezTo>
                  <a:pt x="5553126" y="2660955"/>
                  <a:pt x="5638290" y="1591840"/>
                  <a:pt x="5566323" y="1113473"/>
                </a:cubicBezTo>
                <a:cubicBezTo>
                  <a:pt x="5494356" y="635106"/>
                  <a:pt x="5254913" y="65717"/>
                  <a:pt x="4918027" y="3731"/>
                </a:cubicBezTo>
                <a:cubicBezTo>
                  <a:pt x="4581141" y="-58255"/>
                  <a:pt x="4006440" y="671708"/>
                  <a:pt x="3545007" y="741558"/>
                </a:cubicBezTo>
                <a:cubicBezTo>
                  <a:pt x="3083574" y="811408"/>
                  <a:pt x="2530427" y="374148"/>
                  <a:pt x="2149427" y="422831"/>
                </a:cubicBezTo>
                <a:cubicBezTo>
                  <a:pt x="1768427" y="471514"/>
                  <a:pt x="1004310" y="655664"/>
                  <a:pt x="650827" y="880031"/>
                </a:cubicBezTo>
                <a:cubicBezTo>
                  <a:pt x="297344" y="1104398"/>
                  <a:pt x="-112561" y="1566373"/>
                  <a:pt x="28527" y="1769031"/>
                </a:cubicBezTo>
                <a:close/>
              </a:path>
            </a:pathLst>
          </a:custGeom>
          <a:solidFill>
            <a:srgbClr val="83EB67">
              <a:alpha val="5098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олилиния 78"/>
          <p:cNvSpPr/>
          <p:nvPr/>
        </p:nvSpPr>
        <p:spPr>
          <a:xfrm>
            <a:off x="382363" y="404664"/>
            <a:ext cx="4032448" cy="2621212"/>
          </a:xfrm>
          <a:custGeom>
            <a:avLst/>
            <a:gdLst>
              <a:gd name="connsiteX0" fmla="*/ 502639 w 5519657"/>
              <a:gd name="connsiteY0" fmla="*/ 329293 h 2970940"/>
              <a:gd name="connsiteX1" fmla="*/ 32739 w 5519657"/>
              <a:gd name="connsiteY1" fmla="*/ 2780393 h 2970940"/>
              <a:gd name="connsiteX2" fmla="*/ 1518639 w 5519657"/>
              <a:gd name="connsiteY2" fmla="*/ 2704193 h 2970940"/>
              <a:gd name="connsiteX3" fmla="*/ 2128239 w 5519657"/>
              <a:gd name="connsiteY3" fmla="*/ 1865993 h 2970940"/>
              <a:gd name="connsiteX4" fmla="*/ 3982439 w 5519657"/>
              <a:gd name="connsiteY4" fmla="*/ 1129393 h 2970940"/>
              <a:gd name="connsiteX5" fmla="*/ 4630139 w 5519657"/>
              <a:gd name="connsiteY5" fmla="*/ 1815193 h 2970940"/>
              <a:gd name="connsiteX6" fmla="*/ 4985739 w 5519657"/>
              <a:gd name="connsiteY6" fmla="*/ 2742293 h 2970940"/>
              <a:gd name="connsiteX7" fmla="*/ 5519139 w 5519657"/>
              <a:gd name="connsiteY7" fmla="*/ 1142093 h 2970940"/>
              <a:gd name="connsiteX8" fmla="*/ 4884139 w 5519657"/>
              <a:gd name="connsiteY8" fmla="*/ 265793 h 2970940"/>
              <a:gd name="connsiteX9" fmla="*/ 2928339 w 5519657"/>
              <a:gd name="connsiteY9" fmla="*/ 24493 h 2970940"/>
              <a:gd name="connsiteX10" fmla="*/ 1404339 w 5519657"/>
              <a:gd name="connsiteY10" fmla="*/ 761093 h 2970940"/>
              <a:gd name="connsiteX11" fmla="*/ 642339 w 5519657"/>
              <a:gd name="connsiteY11" fmla="*/ 316593 h 2970940"/>
              <a:gd name="connsiteX12" fmla="*/ 502639 w 5519657"/>
              <a:gd name="connsiteY12" fmla="*/ 329293 h 2970940"/>
              <a:gd name="connsiteX0" fmla="*/ 504410 w 5521428"/>
              <a:gd name="connsiteY0" fmla="*/ 441568 h 3083215"/>
              <a:gd name="connsiteX1" fmla="*/ 34510 w 5521428"/>
              <a:gd name="connsiteY1" fmla="*/ 2892668 h 3083215"/>
              <a:gd name="connsiteX2" fmla="*/ 1520410 w 5521428"/>
              <a:gd name="connsiteY2" fmla="*/ 2816468 h 3083215"/>
              <a:gd name="connsiteX3" fmla="*/ 2130010 w 5521428"/>
              <a:gd name="connsiteY3" fmla="*/ 1978268 h 3083215"/>
              <a:gd name="connsiteX4" fmla="*/ 3984210 w 5521428"/>
              <a:gd name="connsiteY4" fmla="*/ 1241668 h 3083215"/>
              <a:gd name="connsiteX5" fmla="*/ 4631910 w 5521428"/>
              <a:gd name="connsiteY5" fmla="*/ 1927468 h 3083215"/>
              <a:gd name="connsiteX6" fmla="*/ 4987510 w 5521428"/>
              <a:gd name="connsiteY6" fmla="*/ 2854568 h 3083215"/>
              <a:gd name="connsiteX7" fmla="*/ 5520910 w 5521428"/>
              <a:gd name="connsiteY7" fmla="*/ 1254368 h 3083215"/>
              <a:gd name="connsiteX8" fmla="*/ 4885910 w 5521428"/>
              <a:gd name="connsiteY8" fmla="*/ 378068 h 3083215"/>
              <a:gd name="connsiteX9" fmla="*/ 2930110 w 5521428"/>
              <a:gd name="connsiteY9" fmla="*/ 136768 h 3083215"/>
              <a:gd name="connsiteX10" fmla="*/ 1406110 w 5521428"/>
              <a:gd name="connsiteY10" fmla="*/ 873368 h 3083215"/>
              <a:gd name="connsiteX11" fmla="*/ 860010 w 5521428"/>
              <a:gd name="connsiteY11" fmla="*/ 35168 h 3083215"/>
              <a:gd name="connsiteX12" fmla="*/ 504410 w 5521428"/>
              <a:gd name="connsiteY12" fmla="*/ 441568 h 3083215"/>
              <a:gd name="connsiteX0" fmla="*/ 44615 w 5899833"/>
              <a:gd name="connsiteY0" fmla="*/ 1728661 h 2965869"/>
              <a:gd name="connsiteX1" fmla="*/ 412915 w 5899833"/>
              <a:gd name="connsiteY1" fmla="*/ 2871661 h 2965869"/>
              <a:gd name="connsiteX2" fmla="*/ 1898815 w 5899833"/>
              <a:gd name="connsiteY2" fmla="*/ 2795461 h 2965869"/>
              <a:gd name="connsiteX3" fmla="*/ 2508415 w 5899833"/>
              <a:gd name="connsiteY3" fmla="*/ 1957261 h 2965869"/>
              <a:gd name="connsiteX4" fmla="*/ 4362615 w 5899833"/>
              <a:gd name="connsiteY4" fmla="*/ 1220661 h 2965869"/>
              <a:gd name="connsiteX5" fmla="*/ 5010315 w 5899833"/>
              <a:gd name="connsiteY5" fmla="*/ 1906461 h 2965869"/>
              <a:gd name="connsiteX6" fmla="*/ 5365915 w 5899833"/>
              <a:gd name="connsiteY6" fmla="*/ 2833561 h 2965869"/>
              <a:gd name="connsiteX7" fmla="*/ 5899315 w 5899833"/>
              <a:gd name="connsiteY7" fmla="*/ 1233361 h 2965869"/>
              <a:gd name="connsiteX8" fmla="*/ 5264315 w 5899833"/>
              <a:gd name="connsiteY8" fmla="*/ 357061 h 2965869"/>
              <a:gd name="connsiteX9" fmla="*/ 3308515 w 5899833"/>
              <a:gd name="connsiteY9" fmla="*/ 115761 h 2965869"/>
              <a:gd name="connsiteX10" fmla="*/ 1784515 w 5899833"/>
              <a:gd name="connsiteY10" fmla="*/ 852361 h 2965869"/>
              <a:gd name="connsiteX11" fmla="*/ 1238415 w 5899833"/>
              <a:gd name="connsiteY11" fmla="*/ 14161 h 2965869"/>
              <a:gd name="connsiteX12" fmla="*/ 44615 w 5899833"/>
              <a:gd name="connsiteY12" fmla="*/ 1728661 h 2965869"/>
              <a:gd name="connsiteX0" fmla="*/ 44615 w 5899833"/>
              <a:gd name="connsiteY0" fmla="*/ 1805201 h 3042409"/>
              <a:gd name="connsiteX1" fmla="*/ 412915 w 5899833"/>
              <a:gd name="connsiteY1" fmla="*/ 2948201 h 3042409"/>
              <a:gd name="connsiteX2" fmla="*/ 1898815 w 5899833"/>
              <a:gd name="connsiteY2" fmla="*/ 2872001 h 3042409"/>
              <a:gd name="connsiteX3" fmla="*/ 2508415 w 5899833"/>
              <a:gd name="connsiteY3" fmla="*/ 2033801 h 3042409"/>
              <a:gd name="connsiteX4" fmla="*/ 4362615 w 5899833"/>
              <a:gd name="connsiteY4" fmla="*/ 1297201 h 3042409"/>
              <a:gd name="connsiteX5" fmla="*/ 5010315 w 5899833"/>
              <a:gd name="connsiteY5" fmla="*/ 1983001 h 3042409"/>
              <a:gd name="connsiteX6" fmla="*/ 5365915 w 5899833"/>
              <a:gd name="connsiteY6" fmla="*/ 2910101 h 3042409"/>
              <a:gd name="connsiteX7" fmla="*/ 5899315 w 5899833"/>
              <a:gd name="connsiteY7" fmla="*/ 1309901 h 3042409"/>
              <a:gd name="connsiteX8" fmla="*/ 5264315 w 5899833"/>
              <a:gd name="connsiteY8" fmla="*/ 433601 h 3042409"/>
              <a:gd name="connsiteX9" fmla="*/ 3308515 w 5899833"/>
              <a:gd name="connsiteY9" fmla="*/ 192301 h 3042409"/>
              <a:gd name="connsiteX10" fmla="*/ 2178215 w 5899833"/>
              <a:gd name="connsiteY10" fmla="*/ 192301 h 3042409"/>
              <a:gd name="connsiteX11" fmla="*/ 1238415 w 5899833"/>
              <a:gd name="connsiteY11" fmla="*/ 90701 h 3042409"/>
              <a:gd name="connsiteX12" fmla="*/ 44615 w 5899833"/>
              <a:gd name="connsiteY12" fmla="*/ 1805201 h 3042409"/>
              <a:gd name="connsiteX0" fmla="*/ 9146 w 5864364"/>
              <a:gd name="connsiteY0" fmla="*/ 1646313 h 2883521"/>
              <a:gd name="connsiteX1" fmla="*/ 377446 w 5864364"/>
              <a:gd name="connsiteY1" fmla="*/ 2789313 h 2883521"/>
              <a:gd name="connsiteX2" fmla="*/ 1863346 w 5864364"/>
              <a:gd name="connsiteY2" fmla="*/ 2713113 h 2883521"/>
              <a:gd name="connsiteX3" fmla="*/ 2472946 w 5864364"/>
              <a:gd name="connsiteY3" fmla="*/ 1874913 h 2883521"/>
              <a:gd name="connsiteX4" fmla="*/ 4327146 w 5864364"/>
              <a:gd name="connsiteY4" fmla="*/ 1138313 h 2883521"/>
              <a:gd name="connsiteX5" fmla="*/ 4974846 w 5864364"/>
              <a:gd name="connsiteY5" fmla="*/ 1824113 h 2883521"/>
              <a:gd name="connsiteX6" fmla="*/ 5330446 w 5864364"/>
              <a:gd name="connsiteY6" fmla="*/ 2751213 h 2883521"/>
              <a:gd name="connsiteX7" fmla="*/ 5863846 w 5864364"/>
              <a:gd name="connsiteY7" fmla="*/ 1151013 h 2883521"/>
              <a:gd name="connsiteX8" fmla="*/ 5228846 w 5864364"/>
              <a:gd name="connsiteY8" fmla="*/ 274713 h 2883521"/>
              <a:gd name="connsiteX9" fmla="*/ 3273046 w 5864364"/>
              <a:gd name="connsiteY9" fmla="*/ 33413 h 2883521"/>
              <a:gd name="connsiteX10" fmla="*/ 2142746 w 5864364"/>
              <a:gd name="connsiteY10" fmla="*/ 33413 h 2883521"/>
              <a:gd name="connsiteX11" fmla="*/ 631446 w 5864364"/>
              <a:gd name="connsiteY11" fmla="*/ 757313 h 2883521"/>
              <a:gd name="connsiteX12" fmla="*/ 9146 w 5864364"/>
              <a:gd name="connsiteY12" fmla="*/ 1646313 h 2883521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4327146 w 5864364"/>
              <a:gd name="connsiteY4" fmla="*/ 11051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4047746 w 5864364"/>
              <a:gd name="connsiteY4" fmla="*/ 21846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864364"/>
              <a:gd name="connsiteY0" fmla="*/ 1613110 h 2850318"/>
              <a:gd name="connsiteX1" fmla="*/ 377446 w 5864364"/>
              <a:gd name="connsiteY1" fmla="*/ 2756110 h 2850318"/>
              <a:gd name="connsiteX2" fmla="*/ 1863346 w 5864364"/>
              <a:gd name="connsiteY2" fmla="*/ 2679910 h 2850318"/>
              <a:gd name="connsiteX3" fmla="*/ 2472946 w 5864364"/>
              <a:gd name="connsiteY3" fmla="*/ 1841710 h 2850318"/>
              <a:gd name="connsiteX4" fmla="*/ 3755646 w 5864364"/>
              <a:gd name="connsiteY4" fmla="*/ 2425910 h 2850318"/>
              <a:gd name="connsiteX5" fmla="*/ 4974846 w 5864364"/>
              <a:gd name="connsiteY5" fmla="*/ 1790910 h 2850318"/>
              <a:gd name="connsiteX6" fmla="*/ 5330446 w 5864364"/>
              <a:gd name="connsiteY6" fmla="*/ 2718010 h 2850318"/>
              <a:gd name="connsiteX7" fmla="*/ 5863846 w 5864364"/>
              <a:gd name="connsiteY7" fmla="*/ 1117810 h 2850318"/>
              <a:gd name="connsiteX8" fmla="*/ 5228846 w 5864364"/>
              <a:gd name="connsiteY8" fmla="*/ 241510 h 2850318"/>
              <a:gd name="connsiteX9" fmla="*/ 3273046 w 5864364"/>
              <a:gd name="connsiteY9" fmla="*/ 210 h 2850318"/>
              <a:gd name="connsiteX10" fmla="*/ 2130046 w 5864364"/>
              <a:gd name="connsiteY10" fmla="*/ 266910 h 2850318"/>
              <a:gd name="connsiteX11" fmla="*/ 631446 w 5864364"/>
              <a:gd name="connsiteY11" fmla="*/ 724110 h 2850318"/>
              <a:gd name="connsiteX12" fmla="*/ 9146 w 5864364"/>
              <a:gd name="connsiteY12" fmla="*/ 1613110 h 2850318"/>
              <a:gd name="connsiteX0" fmla="*/ 9146 w 5407879"/>
              <a:gd name="connsiteY0" fmla="*/ 1613026 h 2850234"/>
              <a:gd name="connsiteX1" fmla="*/ 377446 w 5407879"/>
              <a:gd name="connsiteY1" fmla="*/ 2756026 h 2850234"/>
              <a:gd name="connsiteX2" fmla="*/ 1863346 w 5407879"/>
              <a:gd name="connsiteY2" fmla="*/ 2679826 h 2850234"/>
              <a:gd name="connsiteX3" fmla="*/ 2472946 w 5407879"/>
              <a:gd name="connsiteY3" fmla="*/ 1841626 h 2850234"/>
              <a:gd name="connsiteX4" fmla="*/ 3755646 w 5407879"/>
              <a:gd name="connsiteY4" fmla="*/ 2425826 h 2850234"/>
              <a:gd name="connsiteX5" fmla="*/ 4974846 w 5407879"/>
              <a:gd name="connsiteY5" fmla="*/ 1790826 h 2850234"/>
              <a:gd name="connsiteX6" fmla="*/ 5330446 w 5407879"/>
              <a:gd name="connsiteY6" fmla="*/ 2717926 h 2850234"/>
              <a:gd name="connsiteX7" fmla="*/ 5330446 w 5407879"/>
              <a:gd name="connsiteY7" fmla="*/ 851026 h 2850234"/>
              <a:gd name="connsiteX8" fmla="*/ 5228846 w 5407879"/>
              <a:gd name="connsiteY8" fmla="*/ 241426 h 2850234"/>
              <a:gd name="connsiteX9" fmla="*/ 3273046 w 5407879"/>
              <a:gd name="connsiteY9" fmla="*/ 126 h 2850234"/>
              <a:gd name="connsiteX10" fmla="*/ 2130046 w 5407879"/>
              <a:gd name="connsiteY10" fmla="*/ 266826 h 2850234"/>
              <a:gd name="connsiteX11" fmla="*/ 631446 w 5407879"/>
              <a:gd name="connsiteY11" fmla="*/ 724026 h 2850234"/>
              <a:gd name="connsiteX12" fmla="*/ 9146 w 5407879"/>
              <a:gd name="connsiteY12" fmla="*/ 1613026 h 2850234"/>
              <a:gd name="connsiteX0" fmla="*/ 9146 w 5379773"/>
              <a:gd name="connsiteY0" fmla="*/ 1811378 h 3048586"/>
              <a:gd name="connsiteX1" fmla="*/ 377446 w 5379773"/>
              <a:gd name="connsiteY1" fmla="*/ 2954378 h 3048586"/>
              <a:gd name="connsiteX2" fmla="*/ 1863346 w 5379773"/>
              <a:gd name="connsiteY2" fmla="*/ 2878178 h 3048586"/>
              <a:gd name="connsiteX3" fmla="*/ 2472946 w 5379773"/>
              <a:gd name="connsiteY3" fmla="*/ 2039978 h 3048586"/>
              <a:gd name="connsiteX4" fmla="*/ 3755646 w 5379773"/>
              <a:gd name="connsiteY4" fmla="*/ 2624178 h 3048586"/>
              <a:gd name="connsiteX5" fmla="*/ 4974846 w 5379773"/>
              <a:gd name="connsiteY5" fmla="*/ 1989178 h 3048586"/>
              <a:gd name="connsiteX6" fmla="*/ 5330446 w 5379773"/>
              <a:gd name="connsiteY6" fmla="*/ 2916278 h 3048586"/>
              <a:gd name="connsiteX7" fmla="*/ 5330446 w 5379773"/>
              <a:gd name="connsiteY7" fmla="*/ 1049378 h 3048586"/>
              <a:gd name="connsiteX8" fmla="*/ 4898646 w 5379773"/>
              <a:gd name="connsiteY8" fmla="*/ 46078 h 3048586"/>
              <a:gd name="connsiteX9" fmla="*/ 3273046 w 5379773"/>
              <a:gd name="connsiteY9" fmla="*/ 198478 h 3048586"/>
              <a:gd name="connsiteX10" fmla="*/ 2130046 w 5379773"/>
              <a:gd name="connsiteY10" fmla="*/ 465178 h 3048586"/>
              <a:gd name="connsiteX11" fmla="*/ 631446 w 5379773"/>
              <a:gd name="connsiteY11" fmla="*/ 922378 h 3048586"/>
              <a:gd name="connsiteX12" fmla="*/ 9146 w 5379773"/>
              <a:gd name="connsiteY12" fmla="*/ 1811378 h 3048586"/>
              <a:gd name="connsiteX0" fmla="*/ 9146 w 5399440"/>
              <a:gd name="connsiteY0" fmla="*/ 1811378 h 3048586"/>
              <a:gd name="connsiteX1" fmla="*/ 377446 w 5399440"/>
              <a:gd name="connsiteY1" fmla="*/ 2954378 h 3048586"/>
              <a:gd name="connsiteX2" fmla="*/ 1863346 w 5399440"/>
              <a:gd name="connsiteY2" fmla="*/ 2878178 h 3048586"/>
              <a:gd name="connsiteX3" fmla="*/ 2472946 w 5399440"/>
              <a:gd name="connsiteY3" fmla="*/ 2039978 h 3048586"/>
              <a:gd name="connsiteX4" fmla="*/ 3755646 w 5399440"/>
              <a:gd name="connsiteY4" fmla="*/ 2624178 h 3048586"/>
              <a:gd name="connsiteX5" fmla="*/ 4670046 w 5399440"/>
              <a:gd name="connsiteY5" fmla="*/ 2395578 h 3048586"/>
              <a:gd name="connsiteX6" fmla="*/ 5330446 w 5399440"/>
              <a:gd name="connsiteY6" fmla="*/ 2916278 h 3048586"/>
              <a:gd name="connsiteX7" fmla="*/ 5330446 w 5399440"/>
              <a:gd name="connsiteY7" fmla="*/ 1049378 h 3048586"/>
              <a:gd name="connsiteX8" fmla="*/ 4898646 w 5399440"/>
              <a:gd name="connsiteY8" fmla="*/ 46078 h 3048586"/>
              <a:gd name="connsiteX9" fmla="*/ 3273046 w 5399440"/>
              <a:gd name="connsiteY9" fmla="*/ 198478 h 3048586"/>
              <a:gd name="connsiteX10" fmla="*/ 2130046 w 5399440"/>
              <a:gd name="connsiteY10" fmla="*/ 465178 h 3048586"/>
              <a:gd name="connsiteX11" fmla="*/ 631446 w 5399440"/>
              <a:gd name="connsiteY11" fmla="*/ 922378 h 3048586"/>
              <a:gd name="connsiteX12" fmla="*/ 9146 w 5399440"/>
              <a:gd name="connsiteY12" fmla="*/ 1811378 h 3048586"/>
              <a:gd name="connsiteX0" fmla="*/ 9146 w 5399440"/>
              <a:gd name="connsiteY0" fmla="*/ 1811378 h 3034370"/>
              <a:gd name="connsiteX1" fmla="*/ 377446 w 5399440"/>
              <a:gd name="connsiteY1" fmla="*/ 2954378 h 3034370"/>
              <a:gd name="connsiteX2" fmla="*/ 1863346 w 5399440"/>
              <a:gd name="connsiteY2" fmla="*/ 2878178 h 3034370"/>
              <a:gd name="connsiteX3" fmla="*/ 2409446 w 5399440"/>
              <a:gd name="connsiteY3" fmla="*/ 2395578 h 3034370"/>
              <a:gd name="connsiteX4" fmla="*/ 3755646 w 5399440"/>
              <a:gd name="connsiteY4" fmla="*/ 2624178 h 3034370"/>
              <a:gd name="connsiteX5" fmla="*/ 4670046 w 5399440"/>
              <a:gd name="connsiteY5" fmla="*/ 2395578 h 3034370"/>
              <a:gd name="connsiteX6" fmla="*/ 5330446 w 5399440"/>
              <a:gd name="connsiteY6" fmla="*/ 2916278 h 3034370"/>
              <a:gd name="connsiteX7" fmla="*/ 5330446 w 5399440"/>
              <a:gd name="connsiteY7" fmla="*/ 1049378 h 3034370"/>
              <a:gd name="connsiteX8" fmla="*/ 4898646 w 5399440"/>
              <a:gd name="connsiteY8" fmla="*/ 46078 h 3034370"/>
              <a:gd name="connsiteX9" fmla="*/ 3273046 w 5399440"/>
              <a:gd name="connsiteY9" fmla="*/ 198478 h 3034370"/>
              <a:gd name="connsiteX10" fmla="*/ 2130046 w 5399440"/>
              <a:gd name="connsiteY10" fmla="*/ 465178 h 3034370"/>
              <a:gd name="connsiteX11" fmla="*/ 631446 w 5399440"/>
              <a:gd name="connsiteY11" fmla="*/ 922378 h 3034370"/>
              <a:gd name="connsiteX12" fmla="*/ 9146 w 5399440"/>
              <a:gd name="connsiteY12" fmla="*/ 1811378 h 3034370"/>
              <a:gd name="connsiteX0" fmla="*/ 7238 w 5397532"/>
              <a:gd name="connsiteY0" fmla="*/ 1811378 h 3218740"/>
              <a:gd name="connsiteX1" fmla="*/ 375538 w 5397532"/>
              <a:gd name="connsiteY1" fmla="*/ 2954378 h 3218740"/>
              <a:gd name="connsiteX2" fmla="*/ 1594738 w 5397532"/>
              <a:gd name="connsiteY2" fmla="*/ 3182978 h 3218740"/>
              <a:gd name="connsiteX3" fmla="*/ 2407538 w 5397532"/>
              <a:gd name="connsiteY3" fmla="*/ 2395578 h 3218740"/>
              <a:gd name="connsiteX4" fmla="*/ 3753738 w 5397532"/>
              <a:gd name="connsiteY4" fmla="*/ 2624178 h 3218740"/>
              <a:gd name="connsiteX5" fmla="*/ 4668138 w 5397532"/>
              <a:gd name="connsiteY5" fmla="*/ 2395578 h 3218740"/>
              <a:gd name="connsiteX6" fmla="*/ 5328538 w 5397532"/>
              <a:gd name="connsiteY6" fmla="*/ 2916278 h 3218740"/>
              <a:gd name="connsiteX7" fmla="*/ 5328538 w 5397532"/>
              <a:gd name="connsiteY7" fmla="*/ 1049378 h 3218740"/>
              <a:gd name="connsiteX8" fmla="*/ 4896738 w 5397532"/>
              <a:gd name="connsiteY8" fmla="*/ 46078 h 3218740"/>
              <a:gd name="connsiteX9" fmla="*/ 3271138 w 5397532"/>
              <a:gd name="connsiteY9" fmla="*/ 198478 h 3218740"/>
              <a:gd name="connsiteX10" fmla="*/ 2128138 w 5397532"/>
              <a:gd name="connsiteY10" fmla="*/ 465178 h 3218740"/>
              <a:gd name="connsiteX11" fmla="*/ 629538 w 5397532"/>
              <a:gd name="connsiteY11" fmla="*/ 922378 h 3218740"/>
              <a:gd name="connsiteX12" fmla="*/ 7238 w 5397532"/>
              <a:gd name="connsiteY12" fmla="*/ 1811378 h 3218740"/>
              <a:gd name="connsiteX0" fmla="*/ 7238 w 5397532"/>
              <a:gd name="connsiteY0" fmla="*/ 1811378 h 3218740"/>
              <a:gd name="connsiteX1" fmla="*/ 375538 w 5397532"/>
              <a:gd name="connsiteY1" fmla="*/ 2954378 h 3218740"/>
              <a:gd name="connsiteX2" fmla="*/ 1594738 w 5397532"/>
              <a:gd name="connsiteY2" fmla="*/ 3182978 h 3218740"/>
              <a:gd name="connsiteX3" fmla="*/ 2407538 w 5397532"/>
              <a:gd name="connsiteY3" fmla="*/ 2395578 h 3218740"/>
              <a:gd name="connsiteX4" fmla="*/ 3499738 w 5397532"/>
              <a:gd name="connsiteY4" fmla="*/ 2967078 h 3218740"/>
              <a:gd name="connsiteX5" fmla="*/ 4668138 w 5397532"/>
              <a:gd name="connsiteY5" fmla="*/ 2395578 h 3218740"/>
              <a:gd name="connsiteX6" fmla="*/ 5328538 w 5397532"/>
              <a:gd name="connsiteY6" fmla="*/ 2916278 h 3218740"/>
              <a:gd name="connsiteX7" fmla="*/ 5328538 w 5397532"/>
              <a:gd name="connsiteY7" fmla="*/ 1049378 h 3218740"/>
              <a:gd name="connsiteX8" fmla="*/ 4896738 w 5397532"/>
              <a:gd name="connsiteY8" fmla="*/ 46078 h 3218740"/>
              <a:gd name="connsiteX9" fmla="*/ 3271138 w 5397532"/>
              <a:gd name="connsiteY9" fmla="*/ 198478 h 3218740"/>
              <a:gd name="connsiteX10" fmla="*/ 2128138 w 5397532"/>
              <a:gd name="connsiteY10" fmla="*/ 465178 h 3218740"/>
              <a:gd name="connsiteX11" fmla="*/ 629538 w 5397532"/>
              <a:gd name="connsiteY11" fmla="*/ 922378 h 3218740"/>
              <a:gd name="connsiteX12" fmla="*/ 7238 w 5397532"/>
              <a:gd name="connsiteY12" fmla="*/ 1811378 h 3218740"/>
              <a:gd name="connsiteX0" fmla="*/ 7238 w 5421546"/>
              <a:gd name="connsiteY0" fmla="*/ 1811378 h 3218740"/>
              <a:gd name="connsiteX1" fmla="*/ 375538 w 5421546"/>
              <a:gd name="connsiteY1" fmla="*/ 2954378 h 3218740"/>
              <a:gd name="connsiteX2" fmla="*/ 1594738 w 5421546"/>
              <a:gd name="connsiteY2" fmla="*/ 3182978 h 3218740"/>
              <a:gd name="connsiteX3" fmla="*/ 2407538 w 5421546"/>
              <a:gd name="connsiteY3" fmla="*/ 2395578 h 3218740"/>
              <a:gd name="connsiteX4" fmla="*/ 3499738 w 5421546"/>
              <a:gd name="connsiteY4" fmla="*/ 2967078 h 3218740"/>
              <a:gd name="connsiteX5" fmla="*/ 4325238 w 5421546"/>
              <a:gd name="connsiteY5" fmla="*/ 2433678 h 3218740"/>
              <a:gd name="connsiteX6" fmla="*/ 5328538 w 5421546"/>
              <a:gd name="connsiteY6" fmla="*/ 2916278 h 3218740"/>
              <a:gd name="connsiteX7" fmla="*/ 5328538 w 5421546"/>
              <a:gd name="connsiteY7" fmla="*/ 1049378 h 3218740"/>
              <a:gd name="connsiteX8" fmla="*/ 4896738 w 5421546"/>
              <a:gd name="connsiteY8" fmla="*/ 46078 h 3218740"/>
              <a:gd name="connsiteX9" fmla="*/ 3271138 w 5421546"/>
              <a:gd name="connsiteY9" fmla="*/ 198478 h 3218740"/>
              <a:gd name="connsiteX10" fmla="*/ 2128138 w 5421546"/>
              <a:gd name="connsiteY10" fmla="*/ 465178 h 3218740"/>
              <a:gd name="connsiteX11" fmla="*/ 629538 w 5421546"/>
              <a:gd name="connsiteY11" fmla="*/ 922378 h 3218740"/>
              <a:gd name="connsiteX12" fmla="*/ 7238 w 5421546"/>
              <a:gd name="connsiteY12" fmla="*/ 1811378 h 3218740"/>
              <a:gd name="connsiteX0" fmla="*/ 7238 w 5570244"/>
              <a:gd name="connsiteY0" fmla="*/ 1818707 h 3226069"/>
              <a:gd name="connsiteX1" fmla="*/ 375538 w 5570244"/>
              <a:gd name="connsiteY1" fmla="*/ 2961707 h 3226069"/>
              <a:gd name="connsiteX2" fmla="*/ 1594738 w 5570244"/>
              <a:gd name="connsiteY2" fmla="*/ 3190307 h 3226069"/>
              <a:gd name="connsiteX3" fmla="*/ 2407538 w 5570244"/>
              <a:gd name="connsiteY3" fmla="*/ 2402907 h 3226069"/>
              <a:gd name="connsiteX4" fmla="*/ 3499738 w 5570244"/>
              <a:gd name="connsiteY4" fmla="*/ 2974407 h 3226069"/>
              <a:gd name="connsiteX5" fmla="*/ 4325238 w 5570244"/>
              <a:gd name="connsiteY5" fmla="*/ 2441007 h 3226069"/>
              <a:gd name="connsiteX6" fmla="*/ 5328538 w 5570244"/>
              <a:gd name="connsiteY6" fmla="*/ 2923607 h 3226069"/>
              <a:gd name="connsiteX7" fmla="*/ 5545034 w 5570244"/>
              <a:gd name="connsiteY7" fmla="*/ 1163149 h 3226069"/>
              <a:gd name="connsiteX8" fmla="*/ 4896738 w 5570244"/>
              <a:gd name="connsiteY8" fmla="*/ 53407 h 3226069"/>
              <a:gd name="connsiteX9" fmla="*/ 3271138 w 5570244"/>
              <a:gd name="connsiteY9" fmla="*/ 205807 h 3226069"/>
              <a:gd name="connsiteX10" fmla="*/ 2128138 w 5570244"/>
              <a:gd name="connsiteY10" fmla="*/ 472507 h 3226069"/>
              <a:gd name="connsiteX11" fmla="*/ 629538 w 5570244"/>
              <a:gd name="connsiteY11" fmla="*/ 929707 h 3226069"/>
              <a:gd name="connsiteX12" fmla="*/ 7238 w 5570244"/>
              <a:gd name="connsiteY12" fmla="*/ 1818707 h 3226069"/>
              <a:gd name="connsiteX0" fmla="*/ 7238 w 5570244"/>
              <a:gd name="connsiteY0" fmla="*/ 1769032 h 3176394"/>
              <a:gd name="connsiteX1" fmla="*/ 375538 w 5570244"/>
              <a:gd name="connsiteY1" fmla="*/ 2912032 h 3176394"/>
              <a:gd name="connsiteX2" fmla="*/ 1594738 w 5570244"/>
              <a:gd name="connsiteY2" fmla="*/ 3140632 h 3176394"/>
              <a:gd name="connsiteX3" fmla="*/ 2407538 w 5570244"/>
              <a:gd name="connsiteY3" fmla="*/ 2353232 h 3176394"/>
              <a:gd name="connsiteX4" fmla="*/ 3499738 w 5570244"/>
              <a:gd name="connsiteY4" fmla="*/ 2924732 h 3176394"/>
              <a:gd name="connsiteX5" fmla="*/ 4325238 w 5570244"/>
              <a:gd name="connsiteY5" fmla="*/ 2391332 h 3176394"/>
              <a:gd name="connsiteX6" fmla="*/ 5328538 w 5570244"/>
              <a:gd name="connsiteY6" fmla="*/ 2873932 h 3176394"/>
              <a:gd name="connsiteX7" fmla="*/ 5545034 w 5570244"/>
              <a:gd name="connsiteY7" fmla="*/ 1113474 h 3176394"/>
              <a:gd name="connsiteX8" fmla="*/ 4896738 w 5570244"/>
              <a:gd name="connsiteY8" fmla="*/ 3732 h 3176394"/>
              <a:gd name="connsiteX9" fmla="*/ 3523718 w 5570244"/>
              <a:gd name="connsiteY9" fmla="*/ 741559 h 3176394"/>
              <a:gd name="connsiteX10" fmla="*/ 2128138 w 5570244"/>
              <a:gd name="connsiteY10" fmla="*/ 422832 h 3176394"/>
              <a:gd name="connsiteX11" fmla="*/ 629538 w 5570244"/>
              <a:gd name="connsiteY11" fmla="*/ 880032 h 3176394"/>
              <a:gd name="connsiteX12" fmla="*/ 7238 w 5570244"/>
              <a:gd name="connsiteY12" fmla="*/ 1769032 h 3176394"/>
              <a:gd name="connsiteX0" fmla="*/ 7238 w 5570244"/>
              <a:gd name="connsiteY0" fmla="*/ 1769031 h 3144388"/>
              <a:gd name="connsiteX1" fmla="*/ 375538 w 5570244"/>
              <a:gd name="connsiteY1" fmla="*/ 2912031 h 3144388"/>
              <a:gd name="connsiteX2" fmla="*/ 1594738 w 5570244"/>
              <a:gd name="connsiteY2" fmla="*/ 3140631 h 3144388"/>
              <a:gd name="connsiteX3" fmla="*/ 2461662 w 5570244"/>
              <a:gd name="connsiteY3" fmla="*/ 3045100 h 3144388"/>
              <a:gd name="connsiteX4" fmla="*/ 3499738 w 5570244"/>
              <a:gd name="connsiteY4" fmla="*/ 2924731 h 3144388"/>
              <a:gd name="connsiteX5" fmla="*/ 4325238 w 5570244"/>
              <a:gd name="connsiteY5" fmla="*/ 2391331 h 3144388"/>
              <a:gd name="connsiteX6" fmla="*/ 5328538 w 5570244"/>
              <a:gd name="connsiteY6" fmla="*/ 2873931 h 3144388"/>
              <a:gd name="connsiteX7" fmla="*/ 5545034 w 5570244"/>
              <a:gd name="connsiteY7" fmla="*/ 1113473 h 3144388"/>
              <a:gd name="connsiteX8" fmla="*/ 4896738 w 5570244"/>
              <a:gd name="connsiteY8" fmla="*/ 3731 h 3144388"/>
              <a:gd name="connsiteX9" fmla="*/ 3523718 w 5570244"/>
              <a:gd name="connsiteY9" fmla="*/ 741558 h 3144388"/>
              <a:gd name="connsiteX10" fmla="*/ 2128138 w 5570244"/>
              <a:gd name="connsiteY10" fmla="*/ 422831 h 3144388"/>
              <a:gd name="connsiteX11" fmla="*/ 629538 w 5570244"/>
              <a:gd name="connsiteY11" fmla="*/ 880031 h 3144388"/>
              <a:gd name="connsiteX12" fmla="*/ 7238 w 5570244"/>
              <a:gd name="connsiteY12" fmla="*/ 1769031 h 3144388"/>
              <a:gd name="connsiteX0" fmla="*/ 1056 w 5564062"/>
              <a:gd name="connsiteY0" fmla="*/ 1769031 h 3171504"/>
              <a:gd name="connsiteX1" fmla="*/ 748226 w 5564062"/>
              <a:gd name="connsiteY1" fmla="*/ 2468526 h 3171504"/>
              <a:gd name="connsiteX2" fmla="*/ 1588556 w 5564062"/>
              <a:gd name="connsiteY2" fmla="*/ 3140631 h 3171504"/>
              <a:gd name="connsiteX3" fmla="*/ 2455480 w 5564062"/>
              <a:gd name="connsiteY3" fmla="*/ 3045100 h 3171504"/>
              <a:gd name="connsiteX4" fmla="*/ 3493556 w 5564062"/>
              <a:gd name="connsiteY4" fmla="*/ 2924731 h 3171504"/>
              <a:gd name="connsiteX5" fmla="*/ 4319056 w 5564062"/>
              <a:gd name="connsiteY5" fmla="*/ 2391331 h 3171504"/>
              <a:gd name="connsiteX6" fmla="*/ 5322356 w 5564062"/>
              <a:gd name="connsiteY6" fmla="*/ 2873931 h 3171504"/>
              <a:gd name="connsiteX7" fmla="*/ 5538852 w 5564062"/>
              <a:gd name="connsiteY7" fmla="*/ 1113473 h 3171504"/>
              <a:gd name="connsiteX8" fmla="*/ 4890556 w 5564062"/>
              <a:gd name="connsiteY8" fmla="*/ 3731 h 3171504"/>
              <a:gd name="connsiteX9" fmla="*/ 3517536 w 5564062"/>
              <a:gd name="connsiteY9" fmla="*/ 741558 h 3171504"/>
              <a:gd name="connsiteX10" fmla="*/ 2121956 w 5564062"/>
              <a:gd name="connsiteY10" fmla="*/ 422831 h 3171504"/>
              <a:gd name="connsiteX11" fmla="*/ 623356 w 5564062"/>
              <a:gd name="connsiteY11" fmla="*/ 880031 h 3171504"/>
              <a:gd name="connsiteX12" fmla="*/ 1056 w 5564062"/>
              <a:gd name="connsiteY12" fmla="*/ 1769031 h 3171504"/>
              <a:gd name="connsiteX0" fmla="*/ 23 w 5563029"/>
              <a:gd name="connsiteY0" fmla="*/ 1769031 h 3151983"/>
              <a:gd name="connsiteX1" fmla="*/ 602862 w 5563029"/>
              <a:gd name="connsiteY1" fmla="*/ 2770110 h 3151983"/>
              <a:gd name="connsiteX2" fmla="*/ 1587523 w 5563029"/>
              <a:gd name="connsiteY2" fmla="*/ 3140631 h 3151983"/>
              <a:gd name="connsiteX3" fmla="*/ 2454447 w 5563029"/>
              <a:gd name="connsiteY3" fmla="*/ 3045100 h 3151983"/>
              <a:gd name="connsiteX4" fmla="*/ 3492523 w 5563029"/>
              <a:gd name="connsiteY4" fmla="*/ 2924731 h 3151983"/>
              <a:gd name="connsiteX5" fmla="*/ 4318023 w 5563029"/>
              <a:gd name="connsiteY5" fmla="*/ 2391331 h 3151983"/>
              <a:gd name="connsiteX6" fmla="*/ 5321323 w 5563029"/>
              <a:gd name="connsiteY6" fmla="*/ 2873931 h 3151983"/>
              <a:gd name="connsiteX7" fmla="*/ 5537819 w 5563029"/>
              <a:gd name="connsiteY7" fmla="*/ 1113473 h 3151983"/>
              <a:gd name="connsiteX8" fmla="*/ 4889523 w 5563029"/>
              <a:gd name="connsiteY8" fmla="*/ 3731 h 3151983"/>
              <a:gd name="connsiteX9" fmla="*/ 3516503 w 5563029"/>
              <a:gd name="connsiteY9" fmla="*/ 741558 h 3151983"/>
              <a:gd name="connsiteX10" fmla="*/ 2120923 w 5563029"/>
              <a:gd name="connsiteY10" fmla="*/ 422831 h 3151983"/>
              <a:gd name="connsiteX11" fmla="*/ 622323 w 5563029"/>
              <a:gd name="connsiteY11" fmla="*/ 880031 h 3151983"/>
              <a:gd name="connsiteX12" fmla="*/ 23 w 5563029"/>
              <a:gd name="connsiteY12" fmla="*/ 1769031 h 3151983"/>
              <a:gd name="connsiteX0" fmla="*/ 23 w 5563029"/>
              <a:gd name="connsiteY0" fmla="*/ 1769031 h 3151983"/>
              <a:gd name="connsiteX1" fmla="*/ 602862 w 5563029"/>
              <a:gd name="connsiteY1" fmla="*/ 2770110 h 3151983"/>
              <a:gd name="connsiteX2" fmla="*/ 1587523 w 5563029"/>
              <a:gd name="connsiteY2" fmla="*/ 3140631 h 3151983"/>
              <a:gd name="connsiteX3" fmla="*/ 2454447 w 5563029"/>
              <a:gd name="connsiteY3" fmla="*/ 3045100 h 3151983"/>
              <a:gd name="connsiteX4" fmla="*/ 3492523 w 5563029"/>
              <a:gd name="connsiteY4" fmla="*/ 2924731 h 3151983"/>
              <a:gd name="connsiteX5" fmla="*/ 4318023 w 5563029"/>
              <a:gd name="connsiteY5" fmla="*/ 2391331 h 3151983"/>
              <a:gd name="connsiteX6" fmla="*/ 5321323 w 5563029"/>
              <a:gd name="connsiteY6" fmla="*/ 2873931 h 3151983"/>
              <a:gd name="connsiteX7" fmla="*/ 5537819 w 5563029"/>
              <a:gd name="connsiteY7" fmla="*/ 1113473 h 3151983"/>
              <a:gd name="connsiteX8" fmla="*/ 4889523 w 5563029"/>
              <a:gd name="connsiteY8" fmla="*/ 3731 h 3151983"/>
              <a:gd name="connsiteX9" fmla="*/ 3516503 w 5563029"/>
              <a:gd name="connsiteY9" fmla="*/ 741558 h 3151983"/>
              <a:gd name="connsiteX10" fmla="*/ 2120923 w 5563029"/>
              <a:gd name="connsiteY10" fmla="*/ 422831 h 3151983"/>
              <a:gd name="connsiteX11" fmla="*/ 622323 w 5563029"/>
              <a:gd name="connsiteY11" fmla="*/ 880031 h 3151983"/>
              <a:gd name="connsiteX12" fmla="*/ 23 w 5563029"/>
              <a:gd name="connsiteY12" fmla="*/ 1769031 h 3151983"/>
              <a:gd name="connsiteX0" fmla="*/ 23 w 5563029"/>
              <a:gd name="connsiteY0" fmla="*/ 1769031 h 3421826"/>
              <a:gd name="connsiteX1" fmla="*/ 602862 w 5563029"/>
              <a:gd name="connsiteY1" fmla="*/ 2770110 h 3421826"/>
              <a:gd name="connsiteX2" fmla="*/ 1587523 w 5563029"/>
              <a:gd name="connsiteY2" fmla="*/ 3140631 h 3421826"/>
              <a:gd name="connsiteX3" fmla="*/ 2400323 w 5563029"/>
              <a:gd name="connsiteY3" fmla="*/ 3417645 h 3421826"/>
              <a:gd name="connsiteX4" fmla="*/ 3492523 w 5563029"/>
              <a:gd name="connsiteY4" fmla="*/ 2924731 h 3421826"/>
              <a:gd name="connsiteX5" fmla="*/ 4318023 w 5563029"/>
              <a:gd name="connsiteY5" fmla="*/ 2391331 h 3421826"/>
              <a:gd name="connsiteX6" fmla="*/ 5321323 w 5563029"/>
              <a:gd name="connsiteY6" fmla="*/ 2873931 h 3421826"/>
              <a:gd name="connsiteX7" fmla="*/ 5537819 w 5563029"/>
              <a:gd name="connsiteY7" fmla="*/ 1113473 h 3421826"/>
              <a:gd name="connsiteX8" fmla="*/ 4889523 w 5563029"/>
              <a:gd name="connsiteY8" fmla="*/ 3731 h 3421826"/>
              <a:gd name="connsiteX9" fmla="*/ 3516503 w 5563029"/>
              <a:gd name="connsiteY9" fmla="*/ 741558 h 3421826"/>
              <a:gd name="connsiteX10" fmla="*/ 2120923 w 5563029"/>
              <a:gd name="connsiteY10" fmla="*/ 422831 h 3421826"/>
              <a:gd name="connsiteX11" fmla="*/ 622323 w 5563029"/>
              <a:gd name="connsiteY11" fmla="*/ 880031 h 3421826"/>
              <a:gd name="connsiteX12" fmla="*/ 23 w 5563029"/>
              <a:gd name="connsiteY12" fmla="*/ 1769031 h 3421826"/>
              <a:gd name="connsiteX0" fmla="*/ 20 w 5563026"/>
              <a:gd name="connsiteY0" fmla="*/ 1769031 h 3433877"/>
              <a:gd name="connsiteX1" fmla="*/ 602859 w 5563026"/>
              <a:gd name="connsiteY1" fmla="*/ 2770110 h 3433877"/>
              <a:gd name="connsiteX2" fmla="*/ 1280816 w 5563026"/>
              <a:gd name="connsiteY2" fmla="*/ 3264812 h 3433877"/>
              <a:gd name="connsiteX3" fmla="*/ 2400320 w 5563026"/>
              <a:gd name="connsiteY3" fmla="*/ 3417645 h 3433877"/>
              <a:gd name="connsiteX4" fmla="*/ 3492520 w 5563026"/>
              <a:gd name="connsiteY4" fmla="*/ 2924731 h 3433877"/>
              <a:gd name="connsiteX5" fmla="*/ 4318020 w 5563026"/>
              <a:gd name="connsiteY5" fmla="*/ 2391331 h 3433877"/>
              <a:gd name="connsiteX6" fmla="*/ 5321320 w 5563026"/>
              <a:gd name="connsiteY6" fmla="*/ 2873931 h 3433877"/>
              <a:gd name="connsiteX7" fmla="*/ 5537816 w 5563026"/>
              <a:gd name="connsiteY7" fmla="*/ 1113473 h 3433877"/>
              <a:gd name="connsiteX8" fmla="*/ 4889520 w 5563026"/>
              <a:gd name="connsiteY8" fmla="*/ 3731 h 3433877"/>
              <a:gd name="connsiteX9" fmla="*/ 3516500 w 5563026"/>
              <a:gd name="connsiteY9" fmla="*/ 741558 h 3433877"/>
              <a:gd name="connsiteX10" fmla="*/ 2120920 w 5563026"/>
              <a:gd name="connsiteY10" fmla="*/ 422831 h 3433877"/>
              <a:gd name="connsiteX11" fmla="*/ 622320 w 5563026"/>
              <a:gd name="connsiteY11" fmla="*/ 880031 h 3433877"/>
              <a:gd name="connsiteX12" fmla="*/ 20 w 5563026"/>
              <a:gd name="connsiteY12" fmla="*/ 1769031 h 3433877"/>
              <a:gd name="connsiteX0" fmla="*/ 28527 w 5591533"/>
              <a:gd name="connsiteY0" fmla="*/ 1769031 h 3452370"/>
              <a:gd name="connsiteX1" fmla="*/ 1497353 w 5591533"/>
              <a:gd name="connsiteY1" fmla="*/ 2095982 h 3452370"/>
              <a:gd name="connsiteX2" fmla="*/ 1309323 w 5591533"/>
              <a:gd name="connsiteY2" fmla="*/ 3264812 h 3452370"/>
              <a:gd name="connsiteX3" fmla="*/ 2428827 w 5591533"/>
              <a:gd name="connsiteY3" fmla="*/ 3417645 h 3452370"/>
              <a:gd name="connsiteX4" fmla="*/ 3521027 w 5591533"/>
              <a:gd name="connsiteY4" fmla="*/ 2924731 h 3452370"/>
              <a:gd name="connsiteX5" fmla="*/ 4346527 w 5591533"/>
              <a:gd name="connsiteY5" fmla="*/ 2391331 h 3452370"/>
              <a:gd name="connsiteX6" fmla="*/ 5349827 w 5591533"/>
              <a:gd name="connsiteY6" fmla="*/ 2873931 h 3452370"/>
              <a:gd name="connsiteX7" fmla="*/ 5566323 w 5591533"/>
              <a:gd name="connsiteY7" fmla="*/ 1113473 h 3452370"/>
              <a:gd name="connsiteX8" fmla="*/ 4918027 w 5591533"/>
              <a:gd name="connsiteY8" fmla="*/ 3731 h 3452370"/>
              <a:gd name="connsiteX9" fmla="*/ 3545007 w 5591533"/>
              <a:gd name="connsiteY9" fmla="*/ 741558 h 3452370"/>
              <a:gd name="connsiteX10" fmla="*/ 2149427 w 5591533"/>
              <a:gd name="connsiteY10" fmla="*/ 422831 h 3452370"/>
              <a:gd name="connsiteX11" fmla="*/ 650827 w 5591533"/>
              <a:gd name="connsiteY11" fmla="*/ 880031 h 3452370"/>
              <a:gd name="connsiteX12" fmla="*/ 28527 w 5591533"/>
              <a:gd name="connsiteY12" fmla="*/ 1769031 h 3452370"/>
              <a:gd name="connsiteX0" fmla="*/ 28527 w 5591533"/>
              <a:gd name="connsiteY0" fmla="*/ 1769031 h 3427260"/>
              <a:gd name="connsiteX1" fmla="*/ 1497353 w 5591533"/>
              <a:gd name="connsiteY1" fmla="*/ 2095982 h 3427260"/>
              <a:gd name="connsiteX2" fmla="*/ 533542 w 5591533"/>
              <a:gd name="connsiteY2" fmla="*/ 3158371 h 3427260"/>
              <a:gd name="connsiteX3" fmla="*/ 2428827 w 5591533"/>
              <a:gd name="connsiteY3" fmla="*/ 3417645 h 3427260"/>
              <a:gd name="connsiteX4" fmla="*/ 3521027 w 5591533"/>
              <a:gd name="connsiteY4" fmla="*/ 2924731 h 3427260"/>
              <a:gd name="connsiteX5" fmla="*/ 4346527 w 5591533"/>
              <a:gd name="connsiteY5" fmla="*/ 2391331 h 3427260"/>
              <a:gd name="connsiteX6" fmla="*/ 5349827 w 5591533"/>
              <a:gd name="connsiteY6" fmla="*/ 2873931 h 3427260"/>
              <a:gd name="connsiteX7" fmla="*/ 5566323 w 5591533"/>
              <a:gd name="connsiteY7" fmla="*/ 1113473 h 3427260"/>
              <a:gd name="connsiteX8" fmla="*/ 4918027 w 5591533"/>
              <a:gd name="connsiteY8" fmla="*/ 3731 h 3427260"/>
              <a:gd name="connsiteX9" fmla="*/ 3545007 w 5591533"/>
              <a:gd name="connsiteY9" fmla="*/ 741558 h 3427260"/>
              <a:gd name="connsiteX10" fmla="*/ 2149427 w 5591533"/>
              <a:gd name="connsiteY10" fmla="*/ 422831 h 3427260"/>
              <a:gd name="connsiteX11" fmla="*/ 650827 w 5591533"/>
              <a:gd name="connsiteY11" fmla="*/ 880031 h 3427260"/>
              <a:gd name="connsiteX12" fmla="*/ 28527 w 5591533"/>
              <a:gd name="connsiteY12" fmla="*/ 1769031 h 34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1533" h="3427260">
                <a:moveTo>
                  <a:pt x="28527" y="1769031"/>
                </a:moveTo>
                <a:cubicBezTo>
                  <a:pt x="169615" y="1971689"/>
                  <a:pt x="1413184" y="1864425"/>
                  <a:pt x="1497353" y="2095982"/>
                </a:cubicBezTo>
                <a:cubicBezTo>
                  <a:pt x="1581522" y="2327539"/>
                  <a:pt x="378296" y="2938094"/>
                  <a:pt x="533542" y="3158371"/>
                </a:cubicBezTo>
                <a:cubicBezTo>
                  <a:pt x="688788" y="3378648"/>
                  <a:pt x="1930913" y="3456585"/>
                  <a:pt x="2428827" y="3417645"/>
                </a:cubicBezTo>
                <a:cubicBezTo>
                  <a:pt x="2926741" y="3378705"/>
                  <a:pt x="3201410" y="3095783"/>
                  <a:pt x="3521027" y="2924731"/>
                </a:cubicBezTo>
                <a:cubicBezTo>
                  <a:pt x="3840644" y="2753679"/>
                  <a:pt x="4041727" y="2399798"/>
                  <a:pt x="4346527" y="2391331"/>
                </a:cubicBezTo>
                <a:cubicBezTo>
                  <a:pt x="4651327" y="2382864"/>
                  <a:pt x="5146528" y="3086907"/>
                  <a:pt x="5349827" y="2873931"/>
                </a:cubicBezTo>
                <a:cubicBezTo>
                  <a:pt x="5553126" y="2660955"/>
                  <a:pt x="5638290" y="1591840"/>
                  <a:pt x="5566323" y="1113473"/>
                </a:cubicBezTo>
                <a:cubicBezTo>
                  <a:pt x="5494356" y="635106"/>
                  <a:pt x="5254913" y="65717"/>
                  <a:pt x="4918027" y="3731"/>
                </a:cubicBezTo>
                <a:cubicBezTo>
                  <a:pt x="4581141" y="-58255"/>
                  <a:pt x="4006440" y="671708"/>
                  <a:pt x="3545007" y="741558"/>
                </a:cubicBezTo>
                <a:cubicBezTo>
                  <a:pt x="3083574" y="811408"/>
                  <a:pt x="2530427" y="374148"/>
                  <a:pt x="2149427" y="422831"/>
                </a:cubicBezTo>
                <a:cubicBezTo>
                  <a:pt x="1768427" y="471514"/>
                  <a:pt x="1004310" y="655664"/>
                  <a:pt x="650827" y="880031"/>
                </a:cubicBezTo>
                <a:cubicBezTo>
                  <a:pt x="297344" y="1104398"/>
                  <a:pt x="-112561" y="1566373"/>
                  <a:pt x="28527" y="1769031"/>
                </a:cubicBezTo>
                <a:close/>
              </a:path>
            </a:pathLst>
          </a:custGeom>
          <a:solidFill>
            <a:srgbClr val="83EB67">
              <a:alpha val="5098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4F4403-663B-416F-8389-20CEAEE8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1248"/>
            <a:ext cx="4346825" cy="29080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8332B-1208-4860-97E3-A5CBFE63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6992"/>
            <a:ext cx="4346825" cy="291414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FBA526-F56A-44E6-8AF6-D3478C3F1FF0}"/>
              </a:ext>
            </a:extLst>
          </p:cNvPr>
          <p:cNvGrpSpPr/>
          <p:nvPr/>
        </p:nvGrpSpPr>
        <p:grpSpPr>
          <a:xfrm>
            <a:off x="-18472" y="-36620"/>
            <a:ext cx="1638144" cy="479813"/>
            <a:chOff x="-18472" y="-36620"/>
            <a:chExt cx="1638144" cy="479813"/>
          </a:xfrm>
        </p:grpSpPr>
        <p:sp>
          <p:nvSpPr>
            <p:cNvPr id="6" name="Прямоугольник: скругленные противолежащие углы 5">
              <a:extLst>
                <a:ext uri="{FF2B5EF4-FFF2-40B4-BE49-F238E27FC236}">
                  <a16:creationId xmlns:a16="http://schemas.microsoft.com/office/drawing/2014/main" id="{B5A15C8C-6BFF-4CC1-AABE-B1F2A43F0519}"/>
                </a:ext>
              </a:extLst>
            </p:cNvPr>
            <p:cNvSpPr/>
            <p:nvPr/>
          </p:nvSpPr>
          <p:spPr>
            <a:xfrm>
              <a:off x="-18472" y="-18472"/>
              <a:ext cx="1638144" cy="461665"/>
            </a:xfrm>
            <a:prstGeom prst="round2DiagRect">
              <a:avLst/>
            </a:prstGeom>
            <a:solidFill>
              <a:srgbClr val="B3E9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B88AE-90B9-45F0-A5FD-B569A0B8FEE9}"/>
                </a:ext>
              </a:extLst>
            </p:cNvPr>
            <p:cNvSpPr txBox="1"/>
            <p:nvPr/>
          </p:nvSpPr>
          <p:spPr>
            <a:xfrm>
              <a:off x="0" y="-36620"/>
              <a:ext cx="1547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</a:rPr>
                <a:t>Задание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47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7BD10A-283A-4213-9E43-C779D4BD6E8C}"/>
              </a:ext>
            </a:extLst>
          </p:cNvPr>
          <p:cNvGrpSpPr/>
          <p:nvPr/>
        </p:nvGrpSpPr>
        <p:grpSpPr>
          <a:xfrm>
            <a:off x="-18472" y="-36620"/>
            <a:ext cx="1638144" cy="479813"/>
            <a:chOff x="-18472" y="-36620"/>
            <a:chExt cx="1638144" cy="479813"/>
          </a:xfrm>
        </p:grpSpPr>
        <p:sp>
          <p:nvSpPr>
            <p:cNvPr id="3" name="Прямоугольник: скругленные противолежащие углы 2">
              <a:extLst>
                <a:ext uri="{FF2B5EF4-FFF2-40B4-BE49-F238E27FC236}">
                  <a16:creationId xmlns:a16="http://schemas.microsoft.com/office/drawing/2014/main" id="{49135906-EBCB-43C8-BFCA-C53429B94FC2}"/>
                </a:ext>
              </a:extLst>
            </p:cNvPr>
            <p:cNvSpPr/>
            <p:nvPr/>
          </p:nvSpPr>
          <p:spPr>
            <a:xfrm>
              <a:off x="-18472" y="-18472"/>
              <a:ext cx="1638144" cy="461665"/>
            </a:xfrm>
            <a:prstGeom prst="round2DiagRect">
              <a:avLst/>
            </a:prstGeom>
            <a:solidFill>
              <a:srgbClr val="B3E9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60D162-963F-497A-9F9B-3BEB6875BDC9}"/>
                </a:ext>
              </a:extLst>
            </p:cNvPr>
            <p:cNvSpPr txBox="1"/>
            <p:nvPr/>
          </p:nvSpPr>
          <p:spPr>
            <a:xfrm>
              <a:off x="0" y="-36620"/>
              <a:ext cx="1547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</a:rPr>
                <a:t>Задание 3</a:t>
              </a:r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A91FFAA-30DF-49BA-A106-4D71B49F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Кубики</a:t>
            </a:r>
          </a:p>
        </p:txBody>
      </p:sp>
      <p:pic>
        <p:nvPicPr>
          <p:cNvPr id="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89A69DD-56CC-4113-80AB-9D33DD85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A97C6C7-41FD-42E4-9619-B8BA6776378F}"/>
              </a:ext>
            </a:extLst>
          </p:cNvPr>
          <p:cNvGrpSpPr/>
          <p:nvPr/>
        </p:nvGrpSpPr>
        <p:grpSpPr>
          <a:xfrm>
            <a:off x="4572000" y="5590006"/>
            <a:ext cx="2939349" cy="1128535"/>
            <a:chOff x="4572000" y="5590006"/>
            <a:chExt cx="2939349" cy="1128535"/>
          </a:xfrm>
        </p:grpSpPr>
        <p:pic>
          <p:nvPicPr>
            <p:cNvPr id="8" name="Picture 4" descr="ÐÐ°ÑÑÐ¸Ð½ÐºÐ¸ Ð¿Ð¾ Ð·Ð°Ð¿ÑÐ¾ÑÑ Ð»ÐµÐ²Ð°Ñ ÐºÐ½Ð¾Ð¿ÐºÐ° Ð¼ÑÑÐ¸">
              <a:extLst>
                <a:ext uri="{FF2B5EF4-FFF2-40B4-BE49-F238E27FC236}">
                  <a16:creationId xmlns:a16="http://schemas.microsoft.com/office/drawing/2014/main" id="{67BEFB2D-D24A-471D-92D8-FC5177433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588" y="5590006"/>
              <a:ext cx="1055761" cy="105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ÐÐ°ÑÑÐ¸Ð½ÐºÐ¸ Ð¿Ð¾ Ð·Ð°Ð¿ÑÐ¾ÑÑ ÐºÐ½Ð¾Ð¿ÐºÐ° ctrl">
              <a:extLst>
                <a:ext uri="{FF2B5EF4-FFF2-40B4-BE49-F238E27FC236}">
                  <a16:creationId xmlns:a16="http://schemas.microsoft.com/office/drawing/2014/main" id="{A4046BE5-6F0C-4B2E-935C-106A219F3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37271"/>
              <a:ext cx="1972816" cy="98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E1683FD-4C56-4C79-A395-8B9AC6EEBD93}"/>
              </a:ext>
            </a:extLst>
          </p:cNvPr>
          <p:cNvSpPr txBox="1"/>
          <p:nvPr/>
        </p:nvSpPr>
        <p:spPr>
          <a:xfrm>
            <a:off x="581420" y="3678480"/>
            <a:ext cx="7981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Надо добавить ссылку на Кубики….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Я не нашла..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439F2CE-9133-455C-A1AD-25DD2EFA4C91}"/>
              </a:ext>
            </a:extLst>
          </p:cNvPr>
          <p:cNvCxnSpPr>
            <a:cxnSpLocks/>
          </p:cNvCxnSpPr>
          <p:nvPr/>
        </p:nvCxnSpPr>
        <p:spPr>
          <a:xfrm>
            <a:off x="6876256" y="4365105"/>
            <a:ext cx="1080120" cy="1152127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8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71774"/>
            <a:ext cx="6336704" cy="424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2400" dirty="0"/>
              <a:t>Перейдите по ссылке 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Задание 4</a:t>
            </a:r>
            <a:r>
              <a:rPr lang="ru-RU" sz="2400" dirty="0"/>
              <a:t>»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ru-RU" sz="2400" dirty="0"/>
              <a:t>Сосчитайте объем фигуры в кубических единицах. В ответе укажи только число.</a:t>
            </a:r>
          </a:p>
          <a:p>
            <a:pPr lvl="1" algn="just">
              <a:spcAft>
                <a:spcPts val="1800"/>
              </a:spcAft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Пример записи ответа </a:t>
            </a:r>
            <a:r>
              <a:rPr lang="ru-RU" sz="2400" b="1" dirty="0"/>
              <a:t>: 7</a:t>
            </a:r>
          </a:p>
          <a:p>
            <a:pPr marL="342900" indent="-342900" algn="just">
              <a:spcAft>
                <a:spcPts val="1800"/>
              </a:spcAft>
              <a:buFontTx/>
              <a:buAutoNum type="arabicPeriod"/>
            </a:pPr>
            <a:r>
              <a:rPr lang="ru-RU" sz="2400" dirty="0"/>
              <a:t>Прикрепите скриншот своего решения в внизу странички. </a:t>
            </a:r>
          </a:p>
          <a:p>
            <a:pPr lvl="1" algn="just">
              <a:spcAft>
                <a:spcPts val="1800"/>
              </a:spcAft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Кнопка </a:t>
            </a:r>
            <a:r>
              <a:rPr lang="ru-RU" sz="2400" b="1" i="1" dirty="0"/>
              <a:t>«</a:t>
            </a:r>
            <a:r>
              <a:rPr lang="ru-RU" sz="2400" b="1" dirty="0"/>
              <a:t>Добавить ответ на задание</a:t>
            </a:r>
            <a:r>
              <a:rPr lang="ru-RU" sz="2400" b="1" i="1" dirty="0"/>
              <a:t>»</a:t>
            </a:r>
            <a:endParaRPr lang="en-US" sz="2400" b="1" i="1" dirty="0"/>
          </a:p>
          <a:p>
            <a:pPr marL="342900" indent="-342900" algn="just">
              <a:lnSpc>
                <a:spcPct val="120000"/>
              </a:lnSpc>
              <a:spcAft>
                <a:spcPts val="1800"/>
              </a:spcAft>
              <a:buAutoNum type="arabicPeriod"/>
            </a:pP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138361" y="476672"/>
            <a:ext cx="1513362" cy="1368152"/>
            <a:chOff x="2987824" y="3645024"/>
            <a:chExt cx="1080000" cy="1080000"/>
          </a:xfrm>
        </p:grpSpPr>
        <p:sp>
          <p:nvSpPr>
            <p:cNvPr id="6" name="Куб 5"/>
            <p:cNvSpPr/>
            <p:nvPr/>
          </p:nvSpPr>
          <p:spPr>
            <a:xfrm>
              <a:off x="2987824" y="3645024"/>
              <a:ext cx="1080000" cy="1080000"/>
            </a:xfrm>
            <a:prstGeom prst="cube">
              <a:avLst>
                <a:gd name="adj" fmla="val 28195"/>
              </a:avLst>
            </a:prstGeom>
            <a:solidFill>
              <a:srgbClr val="83EB67">
                <a:alpha val="52941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Куб 6"/>
            <p:cNvSpPr/>
            <p:nvPr/>
          </p:nvSpPr>
          <p:spPr>
            <a:xfrm rot="10800000">
              <a:off x="2987824" y="3645024"/>
              <a:ext cx="1080000" cy="1080000"/>
            </a:xfrm>
            <a:prstGeom prst="cube">
              <a:avLst>
                <a:gd name="adj" fmla="val 28195"/>
              </a:avLst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04018" y="1916832"/>
            <a:ext cx="154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1 кубическая </a:t>
            </a:r>
          </a:p>
          <a:p>
            <a:pPr algn="ctr"/>
            <a:r>
              <a:rPr lang="ru-RU" b="1" dirty="0"/>
              <a:t>единица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D09329B-82B2-457E-8419-E4D45125F6B9}"/>
              </a:ext>
            </a:extLst>
          </p:cNvPr>
          <p:cNvGrpSpPr/>
          <p:nvPr/>
        </p:nvGrpSpPr>
        <p:grpSpPr>
          <a:xfrm>
            <a:off x="-18472" y="-36620"/>
            <a:ext cx="1638144" cy="479813"/>
            <a:chOff x="-18472" y="-36620"/>
            <a:chExt cx="1638144" cy="479813"/>
          </a:xfrm>
        </p:grpSpPr>
        <p:sp>
          <p:nvSpPr>
            <p:cNvPr id="10" name="Прямоугольник: скругленные противолежащие углы 9">
              <a:extLst>
                <a:ext uri="{FF2B5EF4-FFF2-40B4-BE49-F238E27FC236}">
                  <a16:creationId xmlns:a16="http://schemas.microsoft.com/office/drawing/2014/main" id="{D0E5F8C8-DC67-4A2D-8A6F-198CF8111D49}"/>
                </a:ext>
              </a:extLst>
            </p:cNvPr>
            <p:cNvSpPr/>
            <p:nvPr/>
          </p:nvSpPr>
          <p:spPr>
            <a:xfrm>
              <a:off x="-18472" y="-18472"/>
              <a:ext cx="1638144" cy="461665"/>
            </a:xfrm>
            <a:prstGeom prst="round2DiagRect">
              <a:avLst/>
            </a:prstGeom>
            <a:solidFill>
              <a:srgbClr val="B3E9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C6EF68-E406-4C16-AEDB-B3312DEFBB04}"/>
                </a:ext>
              </a:extLst>
            </p:cNvPr>
            <p:cNvSpPr txBox="1"/>
            <p:nvPr/>
          </p:nvSpPr>
          <p:spPr>
            <a:xfrm>
              <a:off x="0" y="-36620"/>
              <a:ext cx="1547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</a:rPr>
                <a:t>Задание 4</a:t>
              </a:r>
            </a:p>
          </p:txBody>
        </p:sp>
      </p:grpSp>
      <p:pic>
        <p:nvPicPr>
          <p:cNvPr id="1026" name="Picture 2" descr="ÐÐ¾ÑÐ¾Ð¶ÐµÐµ Ð¸Ð·Ð¾Ð±ÑÐ°Ð¶ÐµÐ½Ð¸Ðµ">
            <a:hlinkClick r:id="rId2"/>
            <a:extLst>
              <a:ext uri="{FF2B5EF4-FFF2-40B4-BE49-F238E27FC236}">
                <a16:creationId xmlns:a16="http://schemas.microsoft.com/office/drawing/2014/main" id="{AF46F273-9F3F-4078-9B96-DBD6BC91E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74B823D-E3FD-47DC-B307-83B848C0DC9F}"/>
              </a:ext>
            </a:extLst>
          </p:cNvPr>
          <p:cNvGrpSpPr/>
          <p:nvPr/>
        </p:nvGrpSpPr>
        <p:grpSpPr>
          <a:xfrm>
            <a:off x="4572000" y="5590006"/>
            <a:ext cx="2939349" cy="1128535"/>
            <a:chOff x="4572000" y="5590006"/>
            <a:chExt cx="2939349" cy="1128535"/>
          </a:xfrm>
        </p:grpSpPr>
        <p:pic>
          <p:nvPicPr>
            <p:cNvPr id="1028" name="Picture 4" descr="ÐÐ°ÑÑÐ¸Ð½ÐºÐ¸ Ð¿Ð¾ Ð·Ð°Ð¿ÑÐ¾ÑÑ Ð»ÐµÐ²Ð°Ñ ÐºÐ½Ð¾Ð¿ÐºÐ° Ð¼ÑÑÐ¸">
              <a:extLst>
                <a:ext uri="{FF2B5EF4-FFF2-40B4-BE49-F238E27FC236}">
                  <a16:creationId xmlns:a16="http://schemas.microsoft.com/office/drawing/2014/main" id="{87A5A8DB-8176-40DE-BEF4-16C9D6D1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588" y="5590006"/>
              <a:ext cx="1055761" cy="105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ÐÐ°ÑÑÐ¸Ð½ÐºÐ¸ Ð¿Ð¾ Ð·Ð°Ð¿ÑÐ¾ÑÑ ÐºÐ½Ð¾Ð¿ÐºÐ° ctrl">
              <a:extLst>
                <a:ext uri="{FF2B5EF4-FFF2-40B4-BE49-F238E27FC236}">
                  <a16:creationId xmlns:a16="http://schemas.microsoft.com/office/drawing/2014/main" id="{B25B5D0F-033F-4ED0-BD52-562089B14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37271"/>
              <a:ext cx="1972816" cy="98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129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A0E478-1019-4578-AB4B-B4B08ED1D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"/>
          <a:stretch/>
        </p:blipFill>
        <p:spPr>
          <a:xfrm>
            <a:off x="467544" y="105168"/>
            <a:ext cx="6686550" cy="66746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ыноска: изогнутая линия с границей и чертой 5">
            <a:extLst>
              <a:ext uri="{FF2B5EF4-FFF2-40B4-BE49-F238E27FC236}">
                <a16:creationId xmlns:a16="http://schemas.microsoft.com/office/drawing/2014/main" id="{55655355-6AA2-4EB7-BA7C-CC1065D54EC0}"/>
              </a:ext>
            </a:extLst>
          </p:cNvPr>
          <p:cNvSpPr/>
          <p:nvPr/>
        </p:nvSpPr>
        <p:spPr>
          <a:xfrm>
            <a:off x="6846112" y="724454"/>
            <a:ext cx="1944216" cy="1200329"/>
          </a:xfrm>
          <a:prstGeom prst="accentBorderCallout2">
            <a:avLst>
              <a:gd name="adj1" fmla="val 37217"/>
              <a:gd name="adj2" fmla="val -10847"/>
              <a:gd name="adj3" fmla="val -30497"/>
              <a:gd name="adj4" fmla="val 646"/>
              <a:gd name="adj5" fmla="val -29855"/>
              <a:gd name="adj6" fmla="val 187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3D04874-B840-47A7-852C-2DB6BAE41B8F}"/>
              </a:ext>
            </a:extLst>
          </p:cNvPr>
          <p:cNvSpPr/>
          <p:nvPr/>
        </p:nvSpPr>
        <p:spPr>
          <a:xfrm>
            <a:off x="2802707" y="6251676"/>
            <a:ext cx="2088232" cy="504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87E870-16F1-4E40-A5E0-938C0285C5A5}"/>
              </a:ext>
            </a:extLst>
          </p:cNvPr>
          <p:cNvSpPr/>
          <p:nvPr/>
        </p:nvSpPr>
        <p:spPr>
          <a:xfrm>
            <a:off x="6846112" y="722897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Consolas" panose="020B0609020204030204" pitchFamily="49" charset="0"/>
              </a:rPr>
              <a:t>Посмотреть задание в полноэкранном режиме</a:t>
            </a:r>
            <a:endParaRPr lang="ru-RU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3E5D08-B63B-4BD2-93F8-E76965395897}"/>
              </a:ext>
            </a:extLst>
          </p:cNvPr>
          <p:cNvSpPr/>
          <p:nvPr/>
        </p:nvSpPr>
        <p:spPr>
          <a:xfrm>
            <a:off x="6852167" y="20247"/>
            <a:ext cx="36004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0CB60B-86A7-42D5-B356-12E28B1B3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2531" y="224769"/>
            <a:ext cx="467797" cy="3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A4DBB5-17DB-4866-B9F2-2382545E9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1" t="16068" r="55700" b="73800"/>
          <a:stretch/>
        </p:blipFill>
        <p:spPr>
          <a:xfrm>
            <a:off x="322892" y="1520787"/>
            <a:ext cx="5976665" cy="13681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47D305F-CC64-44EF-A191-B1D7FDC51686}"/>
              </a:ext>
            </a:extLst>
          </p:cNvPr>
          <p:cNvSpPr/>
          <p:nvPr/>
        </p:nvSpPr>
        <p:spPr>
          <a:xfrm>
            <a:off x="250969" y="1916832"/>
            <a:ext cx="1080120" cy="4320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DBA50F-9B76-4900-A50E-AFFCBF625525}"/>
              </a:ext>
            </a:extLst>
          </p:cNvPr>
          <p:cNvSpPr/>
          <p:nvPr/>
        </p:nvSpPr>
        <p:spPr>
          <a:xfrm>
            <a:off x="322892" y="164903"/>
            <a:ext cx="2646232" cy="909102"/>
          </a:xfrm>
          <a:prstGeom prst="rect">
            <a:avLst/>
          </a:prstGeom>
          <a:solidFill>
            <a:srgbClr val="B3E9ED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ABA91-1A0E-49EB-88C8-6B42BD17A609}"/>
              </a:ext>
            </a:extLst>
          </p:cNvPr>
          <p:cNvSpPr txBox="1"/>
          <p:nvPr/>
        </p:nvSpPr>
        <p:spPr>
          <a:xfrm>
            <a:off x="1302568" y="388621"/>
            <a:ext cx="145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Ножницы</a:t>
            </a:r>
          </a:p>
        </p:txBody>
      </p:sp>
      <p:pic>
        <p:nvPicPr>
          <p:cNvPr id="1026" name="Picture 2" descr="ÐÐ°ÑÑÐ¸Ð½ÐºÐ¸ Ð¿Ð¾ Ð·Ð°Ð¿ÑÐ¾ÑÑ Ð¸Ð½ÑÑÑÑÐ¼ÐµÐ½Ñ ÐÐ¾Ð¶Ð½Ð¸ÑÑ">
            <a:extLst>
              <a:ext uri="{FF2B5EF4-FFF2-40B4-BE49-F238E27FC236}">
                <a16:creationId xmlns:a16="http://schemas.microsoft.com/office/drawing/2014/main" id="{7B305972-0808-49C6-8D5A-6CBCFEFD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5" y="298323"/>
            <a:ext cx="690610" cy="6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C9F4AA-2CA1-4428-8857-9C164A0E1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" t="15590" r="14422"/>
          <a:stretch/>
        </p:blipFill>
        <p:spPr>
          <a:xfrm>
            <a:off x="322892" y="3167656"/>
            <a:ext cx="5976665" cy="34358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0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3A4FFC-E2E6-4ACA-A683-6EE2E6A7A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9051" b="5201"/>
          <a:stretch/>
        </p:blipFill>
        <p:spPr>
          <a:xfrm>
            <a:off x="39363" y="260648"/>
            <a:ext cx="9113695" cy="51292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26B7855-1284-4B1A-94E3-63E2F60C26DE}"/>
              </a:ext>
            </a:extLst>
          </p:cNvPr>
          <p:cNvSpPr/>
          <p:nvPr/>
        </p:nvSpPr>
        <p:spPr>
          <a:xfrm>
            <a:off x="179512" y="404665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7A538C-A2B3-4ED9-9A86-2FB18FA0A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" t="3801" r="86093" b="79892"/>
          <a:stretch/>
        </p:blipFill>
        <p:spPr>
          <a:xfrm>
            <a:off x="5508104" y="4005064"/>
            <a:ext cx="2952328" cy="223224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8ABD322-2526-439E-A32B-481B8354AF4D}"/>
              </a:ext>
            </a:extLst>
          </p:cNvPr>
          <p:cNvSpPr/>
          <p:nvPr/>
        </p:nvSpPr>
        <p:spPr>
          <a:xfrm>
            <a:off x="5688124" y="4986114"/>
            <a:ext cx="1548172" cy="343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C9204F7-4EA9-437A-8747-05D1C7172E2C}"/>
              </a:ext>
            </a:extLst>
          </p:cNvPr>
          <p:cNvCxnSpPr>
            <a:stCxn id="3" idx="3"/>
          </p:cNvCxnSpPr>
          <p:nvPr/>
        </p:nvCxnSpPr>
        <p:spPr>
          <a:xfrm>
            <a:off x="1475656" y="620689"/>
            <a:ext cx="3960440" cy="3312367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Consolas</vt:lpstr>
      <vt:lpstr>Тема Office</vt:lpstr>
      <vt:lpstr>Длина. Площадь. Объём</vt:lpstr>
      <vt:lpstr>Презентация PowerPoint</vt:lpstr>
      <vt:lpstr>Презентация PowerPoint</vt:lpstr>
      <vt:lpstr>Презентация PowerPoint</vt:lpstr>
      <vt:lpstr>Кубики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LesMilen</dc:creator>
  <cp:lastModifiedBy>Lesya</cp:lastModifiedBy>
  <cp:revision>32</cp:revision>
  <dcterms:created xsi:type="dcterms:W3CDTF">2018-11-25T17:11:29Z</dcterms:created>
  <dcterms:modified xsi:type="dcterms:W3CDTF">2018-11-30T06:14:31Z</dcterms:modified>
</cp:coreProperties>
</file>