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0D01C-7A35-4D6F-8344-45FDBD7183C4}" type="datetimeFigureOut">
              <a:rPr lang="ru-RU" smtClean="0"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AD065-B205-4DC6-A75C-E6E5C4E24F8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788024" y="4509120"/>
            <a:ext cx="1944216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764704"/>
            <a:ext cx="1944216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899592" y="2636912"/>
            <a:ext cx="7776864" cy="1872208"/>
            <a:chOff x="899592" y="1268760"/>
            <a:chExt cx="7776864" cy="187220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99592" y="1268760"/>
              <a:ext cx="1944216" cy="18722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43808" y="1268760"/>
              <a:ext cx="1944216" cy="18722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788024" y="1268760"/>
              <a:ext cx="1944216" cy="18722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32240" y="1268760"/>
              <a:ext cx="1944216" cy="18722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71600" y="2708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860032" y="2708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860032" y="8367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4" y="2708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804248" y="2708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59632" y="2852936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Игра в слова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275856" y="2852936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Развертки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220072" y="2924944"/>
            <a:ext cx="14176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Проволока в</a:t>
            </a:r>
          </a:p>
          <a:p>
            <a:pPr algn="ctr"/>
            <a:r>
              <a:rPr lang="ru-RU" dirty="0" smtClean="0"/>
              <a:t>кубе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948264" y="2996952"/>
            <a:ext cx="1754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Платоновы тела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436096" y="980728"/>
            <a:ext cx="57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076056" y="4797152"/>
            <a:ext cx="1480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Эксперимент</a:t>
            </a:r>
            <a:endParaRPr lang="ru-RU" dirty="0"/>
          </a:p>
        </p:txBody>
      </p:sp>
      <p:sp>
        <p:nvSpPr>
          <p:cNvPr id="25" name="Куб 24"/>
          <p:cNvSpPr/>
          <p:nvPr/>
        </p:nvSpPr>
        <p:spPr>
          <a:xfrm>
            <a:off x="1763688" y="3717032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Куб 25"/>
          <p:cNvSpPr/>
          <p:nvPr/>
        </p:nvSpPr>
        <p:spPr>
          <a:xfrm>
            <a:off x="3491880" y="3717032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Куб 26"/>
          <p:cNvSpPr/>
          <p:nvPr/>
        </p:nvSpPr>
        <p:spPr>
          <a:xfrm>
            <a:off x="5508104" y="1700808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Куб 27"/>
          <p:cNvSpPr/>
          <p:nvPr/>
        </p:nvSpPr>
        <p:spPr>
          <a:xfrm>
            <a:off x="5580112" y="5517232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Куб 28"/>
          <p:cNvSpPr/>
          <p:nvPr/>
        </p:nvSpPr>
        <p:spPr>
          <a:xfrm>
            <a:off x="5508104" y="3717032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Куб 29"/>
          <p:cNvSpPr/>
          <p:nvPr/>
        </p:nvSpPr>
        <p:spPr>
          <a:xfrm>
            <a:off x="7524328" y="3717032"/>
            <a:ext cx="648072" cy="648072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2016-04-01T11:46:44Z</dcterms:created>
  <dcterms:modified xsi:type="dcterms:W3CDTF">2016-04-01T11:55:53Z</dcterms:modified>
</cp:coreProperties>
</file>