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7" r:id="rId2"/>
    <p:sldId id="270" r:id="rId3"/>
    <p:sldId id="267" r:id="rId4"/>
    <p:sldId id="272" r:id="rId5"/>
    <p:sldId id="269" r:id="rId6"/>
    <p:sldId id="274" r:id="rId7"/>
    <p:sldId id="273" r:id="rId8"/>
    <p:sldId id="271" r:id="rId9"/>
    <p:sldId id="263" r:id="rId10"/>
    <p:sldId id="262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332656"/>
            <a:ext cx="8208912" cy="604867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1691680" y="4293096"/>
            <a:ext cx="619268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Лаборатория профессора </a:t>
            </a:r>
            <a:r>
              <a:rPr lang="ru-RU" sz="28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УникУма</a:t>
            </a:r>
            <a:endParaRPr lang="ru-RU" sz="2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7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Энергия</a:t>
            </a:r>
            <a:endParaRPr lang="ru-RU" sz="7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710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476672"/>
            <a:ext cx="8136904" cy="597666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 энергии</a:t>
            </a:r>
            <a:endParaRPr lang="ru-RU" dirty="0"/>
          </a:p>
        </p:txBody>
      </p:sp>
      <p:pic>
        <p:nvPicPr>
          <p:cNvPr id="4" name="Содержимое 3" descr="Energy!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1268760"/>
            <a:ext cx="5616624" cy="51125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2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548680"/>
            <a:ext cx="8064895" cy="583264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457200" y="620688"/>
            <a:ext cx="3008313" cy="5505475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/>
              <a:t>Главный источник всей энергии –</a:t>
            </a:r>
          </a:p>
          <a:p>
            <a:pPr algn="ctr"/>
            <a:endParaRPr lang="ru-RU" sz="4800" dirty="0" smtClean="0"/>
          </a:p>
          <a:p>
            <a:pPr algn="ctr"/>
            <a:r>
              <a:rPr lang="ru-RU" sz="4800" dirty="0" smtClean="0"/>
              <a:t> </a:t>
            </a:r>
            <a:r>
              <a:rPr lang="ru-RU" sz="5400" dirty="0" smtClean="0"/>
              <a:t>СОЛНЦЕ</a:t>
            </a:r>
          </a:p>
          <a:p>
            <a:pPr algn="ctr"/>
            <a:endParaRPr lang="ru-RU" sz="4800" dirty="0"/>
          </a:p>
        </p:txBody>
      </p:sp>
      <p:pic>
        <p:nvPicPr>
          <p:cNvPr id="7" name="Содержимое 6" descr="cKvbhivuHdE4gpRhbl5x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63889" y="404664"/>
            <a:ext cx="4968552" cy="590465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dirty="0" smtClean="0"/>
              <a:t>Электрическая энергия</a:t>
            </a:r>
            <a:endParaRPr lang="ru-RU" dirty="0"/>
          </a:p>
        </p:txBody>
      </p:sp>
      <p:pic>
        <p:nvPicPr>
          <p:cNvPr id="4" name="Содержимое 3" descr="s84qzjtcv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2558" y="1268760"/>
            <a:ext cx="6478884" cy="485740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ru-RU" dirty="0" smtClean="0"/>
              <a:t>Гидроэлектростанция</a:t>
            </a:r>
            <a:endParaRPr lang="ru-RU" dirty="0"/>
          </a:p>
        </p:txBody>
      </p:sp>
      <p:pic>
        <p:nvPicPr>
          <p:cNvPr id="4" name="Содержимое 3" descr="гидгостанция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268760"/>
            <a:ext cx="7272808" cy="51125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5400" dirty="0" smtClean="0"/>
              <a:t>Энергия ветра</a:t>
            </a:r>
            <a:endParaRPr lang="ru-RU" sz="5400" dirty="0"/>
          </a:p>
        </p:txBody>
      </p:sp>
      <p:pic>
        <p:nvPicPr>
          <p:cNvPr id="4" name="Содержимое 3" descr="velikobritanii_predstoit_preodolet_jelektricheskij_krizis_clause_origina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38250" y="1196752"/>
            <a:ext cx="6667500" cy="487622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dirty="0" smtClean="0"/>
              <a:t>Тепловая электростанция</a:t>
            </a:r>
            <a:endParaRPr lang="ru-RU" dirty="0"/>
          </a:p>
        </p:txBody>
      </p:sp>
      <p:pic>
        <p:nvPicPr>
          <p:cNvPr id="4" name="Содержимое 3" descr="6987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124744"/>
            <a:ext cx="8064896" cy="532859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377100202_enerf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404664"/>
            <a:ext cx="6624736" cy="590465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1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23928" y="620688"/>
            <a:ext cx="4752527" cy="547260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57200" y="404664"/>
            <a:ext cx="3008313" cy="612068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4400" dirty="0" smtClean="0"/>
              <a:t>Г</a:t>
            </a:r>
            <a:endParaRPr lang="ru-RU" sz="4000" dirty="0" smtClean="0"/>
          </a:p>
          <a:p>
            <a:pPr algn="ctr"/>
            <a:r>
              <a:rPr lang="ru-RU" sz="4000" dirty="0" smtClean="0"/>
              <a:t>Р</a:t>
            </a:r>
          </a:p>
          <a:p>
            <a:pPr algn="ctr"/>
            <a:r>
              <a:rPr lang="ru-RU" sz="4000" dirty="0" smtClean="0"/>
              <a:t>А</a:t>
            </a:r>
          </a:p>
          <a:p>
            <a:pPr algn="ctr"/>
            <a:r>
              <a:rPr lang="ru-RU" sz="4000" dirty="0" smtClean="0"/>
              <a:t>В</a:t>
            </a:r>
          </a:p>
          <a:p>
            <a:pPr algn="ctr"/>
            <a:r>
              <a:rPr lang="ru-RU" sz="4000" dirty="0" smtClean="0"/>
              <a:t>И</a:t>
            </a:r>
          </a:p>
          <a:p>
            <a:pPr algn="ctr"/>
            <a:r>
              <a:rPr lang="ru-RU" sz="4000" dirty="0" smtClean="0"/>
              <a:t>Т</a:t>
            </a:r>
          </a:p>
          <a:p>
            <a:pPr algn="ctr"/>
            <a:r>
              <a:rPr lang="ru-RU" sz="4000" dirty="0" smtClean="0"/>
              <a:t>А</a:t>
            </a:r>
          </a:p>
          <a:p>
            <a:pPr algn="ctr"/>
            <a:r>
              <a:rPr lang="ru-RU" sz="4000" dirty="0" smtClean="0"/>
              <a:t>Ц</a:t>
            </a:r>
          </a:p>
          <a:p>
            <a:pPr algn="ctr"/>
            <a:r>
              <a:rPr lang="ru-RU" sz="4000" dirty="0" smtClean="0"/>
              <a:t>И</a:t>
            </a:r>
          </a:p>
          <a:p>
            <a:pPr algn="ctr"/>
            <a:r>
              <a:rPr lang="ru-RU" sz="4000" dirty="0" smtClean="0"/>
              <a:t>Я</a:t>
            </a:r>
            <a:endParaRPr lang="ru-RU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88454-600x437-renewable_energy_typ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332656"/>
            <a:ext cx="8208912" cy="604867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30</Words>
  <Application>Microsoft Office PowerPoint</Application>
  <PresentationFormat>Экран (4:3)</PresentationFormat>
  <Paragraphs>20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Электрическая энергия</vt:lpstr>
      <vt:lpstr>Гидроэлектростанция</vt:lpstr>
      <vt:lpstr>Энергия ветра</vt:lpstr>
      <vt:lpstr>Тепловая электростанция</vt:lpstr>
      <vt:lpstr>Слайд 7</vt:lpstr>
      <vt:lpstr>Слайд 8</vt:lpstr>
      <vt:lpstr>Слайд 9</vt:lpstr>
      <vt:lpstr>Слайд 10</vt:lpstr>
      <vt:lpstr>Источники энергии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</dc:creator>
  <cp:lastModifiedBy>Наталья</cp:lastModifiedBy>
  <cp:revision>15</cp:revision>
  <dcterms:created xsi:type="dcterms:W3CDTF">2014-12-24T17:37:43Z</dcterms:created>
  <dcterms:modified xsi:type="dcterms:W3CDTF">2015-02-09T18:05:51Z</dcterms:modified>
</cp:coreProperties>
</file>