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6" r:id="rId3"/>
    <p:sldId id="263" r:id="rId4"/>
    <p:sldId id="267" r:id="rId5"/>
    <p:sldId id="268" r:id="rId6"/>
    <p:sldId id="269" r:id="rId7"/>
    <p:sldId id="265" r:id="rId8"/>
    <p:sldId id="258" r:id="rId9"/>
    <p:sldId id="259" r:id="rId10"/>
    <p:sldId id="260" r:id="rId11"/>
    <p:sldId id="261" r:id="rId12"/>
    <p:sldId id="262" r:id="rId13"/>
    <p:sldId id="25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2279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Лаборатория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профессора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err="1" smtClean="0">
                <a:solidFill>
                  <a:srgbClr val="FF0000"/>
                </a:solidFill>
              </a:rPr>
              <a:t>УникУма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3789040"/>
            <a:ext cx="3008313" cy="2337123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Свет</a:t>
            </a:r>
            <a:endParaRPr lang="ru-RU" sz="96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призма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548680"/>
            <a:ext cx="5111750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525" r="7190" b="11014"/>
          <a:stretch>
            <a:fillRect/>
          </a:stretch>
        </p:blipFill>
        <p:spPr>
          <a:xfrm>
            <a:off x="467544" y="620688"/>
            <a:ext cx="8136904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7"/>
            <a:ext cx="7776863" cy="5631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64896" cy="5688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Оптическая иллюзия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684" t="2863" r="15494" b="23315"/>
          <a:stretch>
            <a:fillRect/>
          </a:stretch>
        </p:blipFill>
        <p:spPr>
          <a:xfrm>
            <a:off x="539552" y="1340768"/>
            <a:ext cx="8064896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изм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3"/>
            <a:ext cx="7632848" cy="57018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Irina\Pictures\2014-02-10\IMG_20140131_155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696743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DC13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332657"/>
            <a:ext cx="5760640" cy="5991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Irina\Pictures\2014-01-29\IMG_20140117_162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832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Irina\Pictures\2014-01-29\IMG_20140117_162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620688"/>
            <a:ext cx="8136904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Irina\Pictures\2014-01-29\IMG_20140117_162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620688"/>
            <a:ext cx="8208911" cy="5688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олнце и зем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9687" y="620688"/>
            <a:ext cx="6524625" cy="567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708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191"/>
          <a:stretch>
            <a:fillRect/>
          </a:stretch>
        </p:blipFill>
        <p:spPr>
          <a:xfrm>
            <a:off x="1475657" y="404664"/>
            <a:ext cx="6408712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350" y="980728"/>
            <a:ext cx="7345299" cy="532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4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Лаборатория   профессора  УникУма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Оптическая иллюзия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Лаборатория профессора УникУма.</dc:title>
  <dc:creator>Наталья</dc:creator>
  <cp:lastModifiedBy>Наталья</cp:lastModifiedBy>
  <cp:revision>7</cp:revision>
  <dcterms:created xsi:type="dcterms:W3CDTF">2015-02-28T10:24:32Z</dcterms:created>
  <dcterms:modified xsi:type="dcterms:W3CDTF">2015-03-09T16:56:19Z</dcterms:modified>
</cp:coreProperties>
</file>