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3" r:id="rId3"/>
    <p:sldId id="264" r:id="rId4"/>
    <p:sldId id="265" r:id="rId5"/>
    <p:sldId id="266" r:id="rId6"/>
    <p:sldId id="272" r:id="rId7"/>
    <p:sldId id="270" r:id="rId8"/>
    <p:sldId id="257" r:id="rId9"/>
    <p:sldId id="258" r:id="rId10"/>
    <p:sldId id="259" r:id="rId11"/>
    <p:sldId id="271" r:id="rId12"/>
    <p:sldId id="269" r:id="rId13"/>
    <p:sldId id="25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857F-AF9D-4554-BC8E-B026BC4E913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F54F-6A3B-4F11-840F-95C284E17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857F-AF9D-4554-BC8E-B026BC4E913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F54F-6A3B-4F11-840F-95C284E17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857F-AF9D-4554-BC8E-B026BC4E913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F54F-6A3B-4F11-840F-95C284E17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857F-AF9D-4554-BC8E-B026BC4E913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F54F-6A3B-4F11-840F-95C284E17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857F-AF9D-4554-BC8E-B026BC4E913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F54F-6A3B-4F11-840F-95C284E17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857F-AF9D-4554-BC8E-B026BC4E913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F54F-6A3B-4F11-840F-95C284E17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857F-AF9D-4554-BC8E-B026BC4E913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F54F-6A3B-4F11-840F-95C284E17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857F-AF9D-4554-BC8E-B026BC4E913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F54F-6A3B-4F11-840F-95C284E17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857F-AF9D-4554-BC8E-B026BC4E913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F54F-6A3B-4F11-840F-95C284E17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857F-AF9D-4554-BC8E-B026BC4E913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F54F-6A3B-4F11-840F-95C284E17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857F-AF9D-4554-BC8E-B026BC4E913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F54F-6A3B-4F11-840F-95C284E17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C857F-AF9D-4554-BC8E-B026BC4E913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0F54F-6A3B-4F11-840F-95C284E17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vovcity.com/images/stories/news/2013/05/c7c259f61d8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208912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158417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Лаборатория профессора </a:t>
            </a:r>
            <a:r>
              <a:rPr lang="ru-RU" dirty="0" err="1" smtClean="0">
                <a:solidFill>
                  <a:srgbClr val="FF0000"/>
                </a:solidFill>
              </a:rPr>
              <a:t>УникУма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rcRect t="11151" r="3538" b="143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im7-tub-ru.yandex.net/i?id=117932101-32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://im7-tub-ru.yandex.net/i?id=117932101-3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6624736" cy="56166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6-006-Vidy-s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208912" cy="6192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800200"/>
          </a:xfrm>
        </p:spPr>
        <p:txBody>
          <a:bodyPr>
            <a:noAutofit/>
          </a:bodyPr>
          <a:lstStyle/>
          <a:p>
            <a:r>
              <a:rPr lang="ru-RU" sz="5400" b="1" i="1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 есть – ума не надо ..?</a:t>
            </a:r>
            <a:endParaRPr lang="ru-RU" sz="5400" b="1" i="1" u="sng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http://img160.imageshack.us/img160/3500/e1a7b39422rp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20888"/>
            <a:ext cx="6467475" cy="3791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8208912" cy="5593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print"/>
          <a:srcRect l="8940" t="3833" r="8940" b="11527"/>
          <a:stretch>
            <a:fillRect/>
          </a:stretch>
        </p:blipFill>
        <p:spPr>
          <a:xfrm>
            <a:off x="1259632" y="476672"/>
            <a:ext cx="6912768" cy="58326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937" y="571500"/>
            <a:ext cx="8620125" cy="571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280920" cy="59766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vovcity.com/images/stories/news/2013/05/c7c259f61d8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208912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33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32656"/>
            <a:ext cx="5308054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196752"/>
            <a:ext cx="2808312" cy="46782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rcRect b="101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</TotalTime>
  <Words>11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Лаборатория профессора УникУма.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Сила есть – ума не надо ..?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сила</dc:title>
  <dc:creator>Наталья</dc:creator>
  <cp:lastModifiedBy>Наталья</cp:lastModifiedBy>
  <cp:revision>14</cp:revision>
  <dcterms:created xsi:type="dcterms:W3CDTF">2014-03-29T14:51:50Z</dcterms:created>
  <dcterms:modified xsi:type="dcterms:W3CDTF">2014-05-06T18:29:46Z</dcterms:modified>
</cp:coreProperties>
</file>